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handoutMasterIdLst>
    <p:handoutMasterId r:id="rId11"/>
  </p:handoutMasterIdLst>
  <p:sldIdLst>
    <p:sldId id="257" r:id="rId2"/>
    <p:sldId id="258" r:id="rId3"/>
    <p:sldId id="265" r:id="rId4"/>
    <p:sldId id="267" r:id="rId5"/>
    <p:sldId id="259" r:id="rId6"/>
    <p:sldId id="260" r:id="rId7"/>
    <p:sldId id="268" r:id="rId8"/>
    <p:sldId id="262" r:id="rId9"/>
    <p:sldId id="269" r:id="rId10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16" userDrawn="1">
          <p15:clr>
            <a:srgbClr val="A4A3A4"/>
          </p15:clr>
        </p15:guide>
        <p15:guide id="2" pos="712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4C62"/>
    <a:srgbClr val="C09338"/>
    <a:srgbClr val="F4B183"/>
    <a:srgbClr val="F8E9D6"/>
    <a:srgbClr val="2D8A9C"/>
    <a:srgbClr val="46312E"/>
    <a:srgbClr val="D1AC61"/>
    <a:srgbClr val="193A4B"/>
    <a:srgbClr val="B8F49A"/>
    <a:srgbClr val="5E8A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94" d="100"/>
          <a:sy n="94" d="100"/>
        </p:scale>
        <p:origin x="84" y="420"/>
      </p:cViewPr>
      <p:guideLst>
        <p:guide orient="horz" pos="3816"/>
        <p:guide pos="7129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3" d="100"/>
          <a:sy n="83" d="100"/>
        </p:scale>
        <p:origin x="259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제목</c:v>
                </c:pt>
              </c:strCache>
            </c:strRef>
          </c:tx>
          <c:spPr>
            <a:ln>
              <a:noFill/>
            </a:ln>
          </c:spPr>
          <c:explosion val="1"/>
          <c:dPt>
            <c:idx val="0"/>
            <c:bubble3D val="0"/>
            <c:spPr>
              <a:solidFill>
                <a:srgbClr val="2D8A9C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rgbClr val="F4B183"/>
              </a:solidFill>
              <a:ln w="19050">
                <a:noFill/>
              </a:ln>
              <a:effectLst/>
            </c:spPr>
          </c:dPt>
          <c:dPt>
            <c:idx val="2"/>
            <c:bubble3D val="0"/>
            <c:spPr>
              <a:solidFill>
                <a:srgbClr val="46312E"/>
              </a:solidFill>
              <a:ln w="19050">
                <a:noFill/>
              </a:ln>
              <a:effectLst/>
            </c:spPr>
          </c:dPt>
          <c:cat>
            <c:strRef>
              <c:f>Sheet1!$A$2:$A$4</c:f>
              <c:strCache>
                <c:ptCount val="3"/>
                <c:pt idx="0">
                  <c:v>1항목</c:v>
                </c:pt>
                <c:pt idx="1">
                  <c:v>2항목</c:v>
                </c:pt>
                <c:pt idx="2">
                  <c:v>3항목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40</c:v>
                </c:pt>
                <c:pt idx="1">
                  <c:v>25</c:v>
                </c:pt>
                <c:pt idx="2">
                  <c:v>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36"/>
      </c:doughnut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E6C484-3709-44C6-91A2-3F04387AEC28}" type="datetimeFigureOut">
              <a:rPr lang="ko-KR" altLang="en-US" smtClean="0"/>
              <a:t>2016-10-14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9FA686-BF1E-4038-8522-8A99BA144A8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349876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시퀀스 01_1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-20000" contrast="-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직사각형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/>
          <p:cNvSpPr/>
          <p:nvPr userDrawn="1"/>
        </p:nvSpPr>
        <p:spPr>
          <a:xfrm>
            <a:off x="0" y="0"/>
            <a:ext cx="8778240" cy="6990080"/>
          </a:xfrm>
          <a:prstGeom prst="rect">
            <a:avLst/>
          </a:prstGeom>
          <a:gradFill flip="none" rotWithShape="1">
            <a:gsLst>
              <a:gs pos="47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79000">
                <a:sysClr val="windowText" lastClr="000000">
                  <a:alpha val="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blipFill>
                <a:blip r:embed="rId5"/>
                <a:stretch>
                  <a:fillRect/>
                </a:stretch>
              </a:blipFill>
              <a:effectLst/>
              <a:uLnTx/>
              <a:uFillTx/>
              <a:latin typeface="HY강B" panose="02030600000101010101" pitchFamily="18" charset="-127"/>
              <a:ea typeface="HY강B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141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4165600" y="0"/>
            <a:ext cx="8026401" cy="6858000"/>
          </a:xfrm>
          <a:prstGeom prst="rect">
            <a:avLst/>
          </a:prstGeom>
          <a:blipFill dpi="0" rotWithShape="1">
            <a:blip r:embed="rId2">
              <a:alphaModFix amt="35000"/>
            </a:blip>
            <a:srcRect/>
            <a:stretch>
              <a:fillRect l="-37000" r="-15000" b="-1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직사각형 2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gradFill flip="none" rotWithShape="1">
            <a:gsLst>
              <a:gs pos="47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blipFill>
                <a:blip r:embed="rId3"/>
                <a:stretch>
                  <a:fillRect/>
                </a:stretch>
              </a:blipFill>
              <a:effectLst/>
              <a:uLnTx/>
              <a:uFillTx/>
              <a:latin typeface="HY강B" panose="02030600000101010101" pitchFamily="18" charset="-127"/>
              <a:ea typeface="HY강B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618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>
            <a:off x="4732020" y="0"/>
            <a:ext cx="7459979" cy="6858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 r="-4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직사각형 7"/>
          <p:cNvSpPr/>
          <p:nvPr userDrawn="1"/>
        </p:nvSpPr>
        <p:spPr>
          <a:xfrm>
            <a:off x="3441043" y="0"/>
            <a:ext cx="4961277" cy="6858000"/>
          </a:xfrm>
          <a:prstGeom prst="rect">
            <a:avLst/>
          </a:prstGeom>
          <a:gradFill flip="none" rotWithShape="1">
            <a:gsLst>
              <a:gs pos="23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74000">
                <a:sysClr val="windowText" lastClr="000000">
                  <a:alpha val="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blipFill>
                <a:blip r:embed="rId3"/>
                <a:stretch>
                  <a:fillRect/>
                </a:stretch>
              </a:blipFill>
              <a:effectLst/>
              <a:uLnTx/>
              <a:uFillTx/>
              <a:latin typeface="HY강B" panose="02030600000101010101" pitchFamily="18" charset="-127"/>
              <a:ea typeface="HY강B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676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>
            <a:off x="1704975" y="0"/>
            <a:ext cx="10487025" cy="6858000"/>
          </a:xfrm>
          <a:prstGeom prst="rect">
            <a:avLst/>
          </a:prstGeom>
          <a:blipFill dpi="0" rotWithShape="1">
            <a:blip r:embed="rId2">
              <a:alphaModFix amt="2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직사각형 7"/>
          <p:cNvSpPr/>
          <p:nvPr userDrawn="1"/>
        </p:nvSpPr>
        <p:spPr>
          <a:xfrm>
            <a:off x="1564617" y="0"/>
            <a:ext cx="10332107" cy="6858000"/>
          </a:xfrm>
          <a:prstGeom prst="rect">
            <a:avLst/>
          </a:prstGeom>
          <a:gradFill flip="none" rotWithShape="1">
            <a:gsLst>
              <a:gs pos="37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74000">
                <a:sysClr val="windowText" lastClr="000000">
                  <a:alpha val="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blipFill>
                <a:blip r:embed="rId3"/>
                <a:stretch>
                  <a:fillRect/>
                </a:stretch>
              </a:blipFill>
              <a:effectLst/>
              <a:uLnTx/>
              <a:uFillTx/>
              <a:latin typeface="HY강B" panose="02030600000101010101" pitchFamily="18" charset="-127"/>
              <a:ea typeface="HY강B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913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 userDrawn="1"/>
        </p:nvSpPr>
        <p:spPr>
          <a:xfrm>
            <a:off x="0" y="0"/>
            <a:ext cx="8351520" cy="6858000"/>
          </a:xfrm>
          <a:prstGeom prst="rect">
            <a:avLst/>
          </a:prstGeom>
          <a:blipFill dpi="0" rotWithShape="1">
            <a:blip r:embed="rId2">
              <a:alphaModFix amt="1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11"/>
          <p:cNvSpPr/>
          <p:nvPr userDrawn="1"/>
        </p:nvSpPr>
        <p:spPr>
          <a:xfrm flipH="1">
            <a:off x="4044517" y="0"/>
            <a:ext cx="4845981" cy="6858000"/>
          </a:xfrm>
          <a:prstGeom prst="rect">
            <a:avLst/>
          </a:prstGeom>
          <a:gradFill flip="none" rotWithShape="1">
            <a:gsLst>
              <a:gs pos="10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88000">
                <a:sysClr val="windowText" lastClr="000000">
                  <a:alpha val="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blipFill>
                <a:blip r:embed="rId3"/>
                <a:stretch>
                  <a:fillRect/>
                </a:stretch>
              </a:blipFill>
              <a:effectLst/>
              <a:uLnTx/>
              <a:uFillTx/>
              <a:latin typeface="HY강B" panose="02030600000101010101" pitchFamily="18" charset="-127"/>
              <a:ea typeface="HY강B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3997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5000"/>
            </a:blip>
            <a:srcRect/>
            <a:stretch>
              <a:fillRect b="-6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직사각형 7"/>
          <p:cNvSpPr/>
          <p:nvPr userDrawn="1"/>
        </p:nvSpPr>
        <p:spPr>
          <a:xfrm>
            <a:off x="0" y="0"/>
            <a:ext cx="12076386" cy="6858000"/>
          </a:xfrm>
          <a:prstGeom prst="rect">
            <a:avLst/>
          </a:prstGeom>
          <a:gradFill flip="none" rotWithShape="1">
            <a:gsLst>
              <a:gs pos="66000">
                <a:srgbClr val="000000"/>
              </a:gs>
              <a:gs pos="28000">
                <a:sysClr val="windowText" lastClr="000000"/>
              </a:gs>
              <a:gs pos="0">
                <a:srgbClr val="000000">
                  <a:alpha val="0"/>
                </a:srgbClr>
              </a:gs>
              <a:gs pos="100000">
                <a:sysClr val="windowText" lastClr="000000">
                  <a:alpha val="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blipFill>
                <a:blip r:embed="rId3"/>
                <a:stretch>
                  <a:fillRect/>
                </a:stretch>
              </a:blipFill>
              <a:effectLst/>
              <a:uLnTx/>
              <a:uFillTx/>
              <a:latin typeface="HY강B" panose="02030600000101010101" pitchFamily="18" charset="-127"/>
              <a:ea typeface="HY강B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1951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4214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E4171-ADB5-4500-AF80-550B8D1572BC}" type="datetimeFigureOut">
              <a:rPr lang="ko-KR" altLang="en-US" smtClean="0"/>
              <a:t>2016-10-14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088247-1A11-4DDF-A16D-6F8009E0A0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337183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7" r:id="rId3"/>
    <p:sldLayoutId id="2147483689" r:id="rId4"/>
    <p:sldLayoutId id="2147483688" r:id="rId5"/>
    <p:sldLayoutId id="2147483686" r:id="rId6"/>
    <p:sldLayoutId id="2147483673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/>
          <p:cNvGrpSpPr/>
          <p:nvPr/>
        </p:nvGrpSpPr>
        <p:grpSpPr>
          <a:xfrm>
            <a:off x="4274288" y="2983820"/>
            <a:ext cx="7917712" cy="1307078"/>
            <a:chOff x="4274288" y="2477384"/>
            <a:chExt cx="7917712" cy="1543274"/>
          </a:xfrm>
        </p:grpSpPr>
        <p:sp>
          <p:nvSpPr>
            <p:cNvPr id="4" name="직사각형 3"/>
            <p:cNvSpPr/>
            <p:nvPr/>
          </p:nvSpPr>
          <p:spPr>
            <a:xfrm>
              <a:off x="4284921" y="2495550"/>
              <a:ext cx="7907079" cy="1514475"/>
            </a:xfrm>
            <a:prstGeom prst="rect">
              <a:avLst/>
            </a:prstGeom>
            <a:gradFill>
              <a:gsLst>
                <a:gs pos="0">
                  <a:sysClr val="windowText" lastClr="000000">
                    <a:alpha val="0"/>
                  </a:sysClr>
                </a:gs>
                <a:gs pos="25000">
                  <a:srgbClr val="193A4B">
                    <a:alpha val="70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7" name="직선 연결선 6"/>
            <p:cNvCxnSpPr/>
            <p:nvPr/>
          </p:nvCxnSpPr>
          <p:spPr>
            <a:xfrm>
              <a:off x="4274288" y="2477384"/>
              <a:ext cx="7917712" cy="0"/>
            </a:xfrm>
            <a:prstGeom prst="line">
              <a:avLst/>
            </a:prstGeom>
            <a:ln w="47625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23000">
                    <a:srgbClr val="204C62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직선 연결선 7"/>
            <p:cNvCxnSpPr/>
            <p:nvPr/>
          </p:nvCxnSpPr>
          <p:spPr>
            <a:xfrm>
              <a:off x="4274288" y="4020658"/>
              <a:ext cx="7917712" cy="0"/>
            </a:xfrm>
            <a:prstGeom prst="line">
              <a:avLst/>
            </a:prstGeom>
            <a:ln w="47625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23000">
                    <a:srgbClr val="204C62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제목 1"/>
          <p:cNvSpPr txBox="1">
            <a:spLocks/>
          </p:cNvSpPr>
          <p:nvPr/>
        </p:nvSpPr>
        <p:spPr>
          <a:xfrm>
            <a:off x="5458797" y="3084743"/>
            <a:ext cx="5848286" cy="1042231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400" b="1" dirty="0" smtClean="0">
                <a:effectLst/>
                <a:latin typeface="+mj-ea"/>
              </a:rPr>
              <a:t>제목</a:t>
            </a:r>
            <a:r>
              <a:rPr lang="ko-KR" altLang="en-US" sz="4000" dirty="0" smtClean="0">
                <a:effectLst/>
                <a:latin typeface="+mj-ea"/>
              </a:rPr>
              <a:t>을 입력해주세요</a:t>
            </a:r>
            <a:endParaRPr lang="ko-KR" altLang="en-US" sz="1800" dirty="0">
              <a:effectLst/>
              <a:latin typeface="+mj-ea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8580014" y="2482788"/>
            <a:ext cx="2582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ko-KR" altLang="en-US" sz="2000" b="1" dirty="0">
                <a:solidFill>
                  <a:srgbClr val="C5C8CD"/>
                </a:solidFill>
                <a:latin typeface="+mj-ea"/>
                <a:ea typeface="+mj-ea"/>
              </a:rPr>
              <a:t>부제목을 입력하세요</a:t>
            </a:r>
            <a:endParaRPr lang="ko-KR" altLang="en-US" sz="1050" b="1" dirty="0">
              <a:solidFill>
                <a:srgbClr val="C5C8CD"/>
              </a:solidFill>
              <a:latin typeface="+mj-ea"/>
              <a:ea typeface="+mj-e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92580" y="490013"/>
            <a:ext cx="21002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altLang="ko-K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XEMI </a:t>
            </a:r>
          </a:p>
          <a:p>
            <a:pPr algn="r">
              <a:lnSpc>
                <a:spcPct val="100000"/>
              </a:lnSpc>
            </a:pPr>
            <a:r>
              <a:rPr lang="ko-KR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블랙스튜디오 템플릿</a:t>
            </a:r>
            <a:endParaRPr lang="en-US" altLang="ko-KR" sz="1600" dirty="0" smtClean="0">
              <a:solidFill>
                <a:schemeClr val="tx1">
                  <a:lumMod val="50000"/>
                  <a:lumOff val="50000"/>
                </a:schemeClr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grpSp>
        <p:nvGrpSpPr>
          <p:cNvPr id="10" name="그룹 9"/>
          <p:cNvGrpSpPr/>
          <p:nvPr/>
        </p:nvGrpSpPr>
        <p:grpSpPr>
          <a:xfrm>
            <a:off x="10874331" y="2548803"/>
            <a:ext cx="1073829" cy="1712770"/>
            <a:chOff x="2440355" y="2698590"/>
            <a:chExt cx="1050925" cy="1676237"/>
          </a:xfrm>
          <a:solidFill>
            <a:schemeClr val="tx1">
              <a:alpha val="30000"/>
            </a:schemeClr>
          </a:solidFill>
        </p:grpSpPr>
        <p:sp>
          <p:nvSpPr>
            <p:cNvPr id="11" name="Freeform 110"/>
            <p:cNvSpPr>
              <a:spLocks noEditPoints="1"/>
            </p:cNvSpPr>
            <p:nvPr/>
          </p:nvSpPr>
          <p:spPr bwMode="auto">
            <a:xfrm>
              <a:off x="2440355" y="3458839"/>
              <a:ext cx="1050925" cy="915988"/>
            </a:xfrm>
            <a:custGeom>
              <a:avLst/>
              <a:gdLst>
                <a:gd name="T0" fmla="*/ 268 w 280"/>
                <a:gd name="T1" fmla="*/ 196 h 244"/>
                <a:gd name="T2" fmla="*/ 188 w 280"/>
                <a:gd name="T3" fmla="*/ 60 h 244"/>
                <a:gd name="T4" fmla="*/ 188 w 280"/>
                <a:gd name="T5" fmla="*/ 0 h 244"/>
                <a:gd name="T6" fmla="*/ 92 w 280"/>
                <a:gd name="T7" fmla="*/ 0 h 244"/>
                <a:gd name="T8" fmla="*/ 92 w 280"/>
                <a:gd name="T9" fmla="*/ 60 h 244"/>
                <a:gd name="T10" fmla="*/ 92 w 280"/>
                <a:gd name="T11" fmla="*/ 60 h 244"/>
                <a:gd name="T12" fmla="*/ 12 w 280"/>
                <a:gd name="T13" fmla="*/ 196 h 244"/>
                <a:gd name="T14" fmla="*/ 40 w 280"/>
                <a:gd name="T15" fmla="*/ 244 h 244"/>
                <a:gd name="T16" fmla="*/ 240 w 280"/>
                <a:gd name="T17" fmla="*/ 244 h 244"/>
                <a:gd name="T18" fmla="*/ 268 w 280"/>
                <a:gd name="T19" fmla="*/ 196 h 244"/>
                <a:gd name="T20" fmla="*/ 254 w 280"/>
                <a:gd name="T21" fmla="*/ 220 h 244"/>
                <a:gd name="T22" fmla="*/ 240 w 280"/>
                <a:gd name="T23" fmla="*/ 228 h 244"/>
                <a:gd name="T24" fmla="*/ 40 w 280"/>
                <a:gd name="T25" fmla="*/ 228 h 244"/>
                <a:gd name="T26" fmla="*/ 26 w 280"/>
                <a:gd name="T27" fmla="*/ 220 h 244"/>
                <a:gd name="T28" fmla="*/ 26 w 280"/>
                <a:gd name="T29" fmla="*/ 204 h 244"/>
                <a:gd name="T30" fmla="*/ 61 w 280"/>
                <a:gd name="T31" fmla="*/ 144 h 244"/>
                <a:gd name="T32" fmla="*/ 222 w 280"/>
                <a:gd name="T33" fmla="*/ 150 h 244"/>
                <a:gd name="T34" fmla="*/ 254 w 280"/>
                <a:gd name="T35" fmla="*/ 204 h 244"/>
                <a:gd name="T36" fmla="*/ 254 w 280"/>
                <a:gd name="T37" fmla="*/ 22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0" h="244">
                  <a:moveTo>
                    <a:pt x="268" y="196"/>
                  </a:moveTo>
                  <a:cubicBezTo>
                    <a:pt x="188" y="60"/>
                    <a:pt x="188" y="60"/>
                    <a:pt x="188" y="60"/>
                  </a:cubicBezTo>
                  <a:cubicBezTo>
                    <a:pt x="188" y="0"/>
                    <a:pt x="188" y="0"/>
                    <a:pt x="188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60"/>
                    <a:pt x="92" y="60"/>
                    <a:pt x="92" y="60"/>
                  </a:cubicBezTo>
                  <a:cubicBezTo>
                    <a:pt x="92" y="60"/>
                    <a:pt x="92" y="60"/>
                    <a:pt x="92" y="60"/>
                  </a:cubicBezTo>
                  <a:cubicBezTo>
                    <a:pt x="12" y="196"/>
                    <a:pt x="12" y="196"/>
                    <a:pt x="12" y="196"/>
                  </a:cubicBezTo>
                  <a:cubicBezTo>
                    <a:pt x="0" y="217"/>
                    <a:pt x="15" y="244"/>
                    <a:pt x="40" y="244"/>
                  </a:cubicBezTo>
                  <a:cubicBezTo>
                    <a:pt x="240" y="244"/>
                    <a:pt x="240" y="244"/>
                    <a:pt x="240" y="244"/>
                  </a:cubicBezTo>
                  <a:cubicBezTo>
                    <a:pt x="265" y="244"/>
                    <a:pt x="280" y="217"/>
                    <a:pt x="268" y="196"/>
                  </a:cubicBezTo>
                  <a:close/>
                  <a:moveTo>
                    <a:pt x="254" y="220"/>
                  </a:moveTo>
                  <a:cubicBezTo>
                    <a:pt x="253" y="222"/>
                    <a:pt x="248" y="228"/>
                    <a:pt x="240" y="228"/>
                  </a:cubicBezTo>
                  <a:cubicBezTo>
                    <a:pt x="40" y="228"/>
                    <a:pt x="40" y="228"/>
                    <a:pt x="40" y="228"/>
                  </a:cubicBezTo>
                  <a:cubicBezTo>
                    <a:pt x="32" y="228"/>
                    <a:pt x="27" y="222"/>
                    <a:pt x="26" y="220"/>
                  </a:cubicBezTo>
                  <a:cubicBezTo>
                    <a:pt x="25" y="218"/>
                    <a:pt x="22" y="211"/>
                    <a:pt x="26" y="204"/>
                  </a:cubicBezTo>
                  <a:cubicBezTo>
                    <a:pt x="61" y="144"/>
                    <a:pt x="61" y="144"/>
                    <a:pt x="61" y="144"/>
                  </a:cubicBezTo>
                  <a:cubicBezTo>
                    <a:pt x="135" y="130"/>
                    <a:pt x="142" y="160"/>
                    <a:pt x="222" y="150"/>
                  </a:cubicBezTo>
                  <a:cubicBezTo>
                    <a:pt x="254" y="204"/>
                    <a:pt x="254" y="204"/>
                    <a:pt x="254" y="204"/>
                  </a:cubicBezTo>
                  <a:cubicBezTo>
                    <a:pt x="258" y="211"/>
                    <a:pt x="255" y="218"/>
                    <a:pt x="254" y="2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" name="Oval 111"/>
            <p:cNvSpPr>
              <a:spLocks noChangeArrowheads="1"/>
            </p:cNvSpPr>
            <p:nvPr/>
          </p:nvSpPr>
          <p:spPr bwMode="auto">
            <a:xfrm>
              <a:off x="2935655" y="4209726"/>
              <a:ext cx="60325" cy="6032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" name="Oval 112"/>
            <p:cNvSpPr>
              <a:spLocks noChangeArrowheads="1"/>
            </p:cNvSpPr>
            <p:nvPr/>
          </p:nvSpPr>
          <p:spPr bwMode="auto">
            <a:xfrm>
              <a:off x="3011855" y="4074789"/>
              <a:ext cx="88900" cy="9048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4" name="Oval 113"/>
            <p:cNvSpPr>
              <a:spLocks noChangeArrowheads="1"/>
            </p:cNvSpPr>
            <p:nvPr/>
          </p:nvSpPr>
          <p:spPr bwMode="auto">
            <a:xfrm>
              <a:off x="2800717" y="3939851"/>
              <a:ext cx="120650" cy="119063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" name="Freeform 114"/>
            <p:cNvSpPr>
              <a:spLocks/>
            </p:cNvSpPr>
            <p:nvPr/>
          </p:nvSpPr>
          <p:spPr bwMode="auto">
            <a:xfrm>
              <a:off x="2756267" y="3368351"/>
              <a:ext cx="420688" cy="60325"/>
            </a:xfrm>
            <a:custGeom>
              <a:avLst/>
              <a:gdLst>
                <a:gd name="T0" fmla="*/ 104 w 112"/>
                <a:gd name="T1" fmla="*/ 16 h 16"/>
                <a:gd name="T2" fmla="*/ 8 w 112"/>
                <a:gd name="T3" fmla="*/ 16 h 16"/>
                <a:gd name="T4" fmla="*/ 0 w 112"/>
                <a:gd name="T5" fmla="*/ 8 h 16"/>
                <a:gd name="T6" fmla="*/ 8 w 112"/>
                <a:gd name="T7" fmla="*/ 0 h 16"/>
                <a:gd name="T8" fmla="*/ 104 w 112"/>
                <a:gd name="T9" fmla="*/ 0 h 16"/>
                <a:gd name="T10" fmla="*/ 112 w 112"/>
                <a:gd name="T11" fmla="*/ 8 h 16"/>
                <a:gd name="T12" fmla="*/ 104 w 112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2" h="16">
                  <a:moveTo>
                    <a:pt x="104" y="16"/>
                  </a:moveTo>
                  <a:cubicBezTo>
                    <a:pt x="8" y="16"/>
                    <a:pt x="8" y="16"/>
                    <a:pt x="8" y="16"/>
                  </a:cubicBezTo>
                  <a:cubicBezTo>
                    <a:pt x="4" y="16"/>
                    <a:pt x="0" y="12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8" y="0"/>
                    <a:pt x="112" y="4"/>
                    <a:pt x="112" y="8"/>
                  </a:cubicBezTo>
                  <a:cubicBezTo>
                    <a:pt x="112" y="12"/>
                    <a:pt x="108" y="16"/>
                    <a:pt x="104" y="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" name="Oval 115"/>
            <p:cNvSpPr>
              <a:spLocks noChangeArrowheads="1"/>
            </p:cNvSpPr>
            <p:nvPr/>
          </p:nvSpPr>
          <p:spPr bwMode="auto">
            <a:xfrm>
              <a:off x="2935655" y="3277864"/>
              <a:ext cx="60325" cy="6032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" name="Oval 116"/>
            <p:cNvSpPr>
              <a:spLocks noChangeArrowheads="1"/>
            </p:cNvSpPr>
            <p:nvPr/>
          </p:nvSpPr>
          <p:spPr bwMode="auto">
            <a:xfrm>
              <a:off x="3011855" y="3158801"/>
              <a:ext cx="88900" cy="9048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" name="Oval 117"/>
            <p:cNvSpPr>
              <a:spLocks noChangeArrowheads="1"/>
            </p:cNvSpPr>
            <p:nvPr/>
          </p:nvSpPr>
          <p:spPr bwMode="auto">
            <a:xfrm>
              <a:off x="2816592" y="3098476"/>
              <a:ext cx="119063" cy="1206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9" name="Oval 115"/>
            <p:cNvSpPr>
              <a:spLocks noChangeArrowheads="1"/>
            </p:cNvSpPr>
            <p:nvPr/>
          </p:nvSpPr>
          <p:spPr bwMode="auto">
            <a:xfrm>
              <a:off x="2913509" y="2960754"/>
              <a:ext cx="60325" cy="6032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0" name="Oval 116"/>
            <p:cNvSpPr>
              <a:spLocks noChangeArrowheads="1"/>
            </p:cNvSpPr>
            <p:nvPr/>
          </p:nvSpPr>
          <p:spPr bwMode="auto">
            <a:xfrm>
              <a:off x="3056304" y="2814096"/>
              <a:ext cx="88900" cy="9048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1" name="Oval 117"/>
            <p:cNvSpPr>
              <a:spLocks noChangeArrowheads="1"/>
            </p:cNvSpPr>
            <p:nvPr/>
          </p:nvSpPr>
          <p:spPr bwMode="auto">
            <a:xfrm>
              <a:off x="2680678" y="2698590"/>
              <a:ext cx="119063" cy="1206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223843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610700" y="1838573"/>
            <a:ext cx="430007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이곳에 학습 목표를 적어 주십시오</a:t>
            </a:r>
            <a:r>
              <a:rPr lang="en-US" altLang="ko-KR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r>
              <a:rPr lang="ko-KR" alt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이곳에 학습 목표를 적어 주십시오</a:t>
            </a:r>
            <a:r>
              <a:rPr lang="en-US" altLang="ko-KR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이곳에 학습 목표를 적어 주십시오</a:t>
            </a:r>
            <a:r>
              <a:rPr lang="en-US" altLang="ko-KR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grpSp>
        <p:nvGrpSpPr>
          <p:cNvPr id="35" name="그룹 34"/>
          <p:cNvGrpSpPr/>
          <p:nvPr/>
        </p:nvGrpSpPr>
        <p:grpSpPr>
          <a:xfrm>
            <a:off x="5702318" y="1739940"/>
            <a:ext cx="803607" cy="1346105"/>
            <a:chOff x="5702318" y="1739940"/>
            <a:chExt cx="803607" cy="1346105"/>
          </a:xfrm>
        </p:grpSpPr>
        <p:grpSp>
          <p:nvGrpSpPr>
            <p:cNvPr id="5" name="그룹 4"/>
            <p:cNvGrpSpPr/>
            <p:nvPr/>
          </p:nvGrpSpPr>
          <p:grpSpPr>
            <a:xfrm>
              <a:off x="5702318" y="1739940"/>
              <a:ext cx="803607" cy="1346105"/>
              <a:chOff x="4113860" y="2732127"/>
              <a:chExt cx="803607" cy="1346105"/>
            </a:xfrm>
            <a:solidFill>
              <a:srgbClr val="46312E"/>
            </a:solidFill>
          </p:grpSpPr>
          <p:sp>
            <p:nvSpPr>
              <p:cNvPr id="18" name="Oval 108"/>
              <p:cNvSpPr>
                <a:spLocks noChangeArrowheads="1"/>
              </p:cNvSpPr>
              <p:nvPr/>
            </p:nvSpPr>
            <p:spPr bwMode="auto">
              <a:xfrm>
                <a:off x="4570292" y="2863896"/>
                <a:ext cx="90488" cy="90488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9" name="Oval 109"/>
              <p:cNvSpPr>
                <a:spLocks noChangeArrowheads="1"/>
              </p:cNvSpPr>
              <p:nvPr/>
            </p:nvSpPr>
            <p:spPr bwMode="auto">
              <a:xfrm>
                <a:off x="4316901" y="2732127"/>
                <a:ext cx="120650" cy="12065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grpSp>
            <p:nvGrpSpPr>
              <p:cNvPr id="4" name="그룹 3"/>
              <p:cNvGrpSpPr/>
              <p:nvPr/>
            </p:nvGrpSpPr>
            <p:grpSpPr>
              <a:xfrm>
                <a:off x="4125467" y="3283355"/>
                <a:ext cx="792000" cy="794877"/>
                <a:chOff x="4263605" y="3293514"/>
                <a:chExt cx="933067" cy="936457"/>
              </a:xfrm>
              <a:grpFill/>
            </p:grpSpPr>
            <p:sp>
              <p:nvSpPr>
                <p:cNvPr id="16" name="Rectangle 105"/>
                <p:cNvSpPr>
                  <a:spLocks noChangeArrowheads="1"/>
                </p:cNvSpPr>
                <p:nvPr/>
              </p:nvSpPr>
              <p:spPr bwMode="auto">
                <a:xfrm>
                  <a:off x="4295235" y="3369201"/>
                  <a:ext cx="848243" cy="860770"/>
                </a:xfrm>
                <a:prstGeom prst="roundRect">
                  <a:avLst>
                    <a:gd name="adj" fmla="val 7753"/>
                  </a:avLst>
                </a:prstGeom>
                <a:noFill/>
                <a:ln w="73025">
                  <a:solidFill>
                    <a:srgbClr val="46312E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32" name="자유형 31"/>
                <p:cNvSpPr/>
                <p:nvPr/>
              </p:nvSpPr>
              <p:spPr>
                <a:xfrm>
                  <a:off x="4263605" y="3293514"/>
                  <a:ext cx="933067" cy="550173"/>
                </a:xfrm>
                <a:custGeom>
                  <a:avLst/>
                  <a:gdLst>
                    <a:gd name="connsiteX0" fmla="*/ 21215 w 797838"/>
                    <a:gd name="connsiteY0" fmla="*/ 0 h 550173"/>
                    <a:gd name="connsiteX1" fmla="*/ 776623 w 797838"/>
                    <a:gd name="connsiteY1" fmla="*/ 0 h 550173"/>
                    <a:gd name="connsiteX2" fmla="*/ 797838 w 797838"/>
                    <a:gd name="connsiteY2" fmla="*/ 21215 h 550173"/>
                    <a:gd name="connsiteX3" fmla="*/ 797838 w 797838"/>
                    <a:gd name="connsiteY3" fmla="*/ 550173 h 550173"/>
                    <a:gd name="connsiteX4" fmla="*/ 743501 w 797838"/>
                    <a:gd name="connsiteY4" fmla="*/ 549569 h 550173"/>
                    <a:gd name="connsiteX5" fmla="*/ 30131 w 797838"/>
                    <a:gd name="connsiteY5" fmla="*/ 454392 h 550173"/>
                    <a:gd name="connsiteX6" fmla="*/ 0 w 797838"/>
                    <a:gd name="connsiteY6" fmla="*/ 461427 h 550173"/>
                    <a:gd name="connsiteX7" fmla="*/ 0 w 797838"/>
                    <a:gd name="connsiteY7" fmla="*/ 21215 h 550173"/>
                    <a:gd name="connsiteX8" fmla="*/ 21215 w 797838"/>
                    <a:gd name="connsiteY8" fmla="*/ 0 h 550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7838" h="550173">
                      <a:moveTo>
                        <a:pt x="21215" y="0"/>
                      </a:moveTo>
                      <a:lnTo>
                        <a:pt x="776623" y="0"/>
                      </a:lnTo>
                      <a:cubicBezTo>
                        <a:pt x="788340" y="0"/>
                        <a:pt x="797838" y="9498"/>
                        <a:pt x="797838" y="21215"/>
                      </a:cubicBezTo>
                      <a:lnTo>
                        <a:pt x="797838" y="550173"/>
                      </a:lnTo>
                      <a:lnTo>
                        <a:pt x="743501" y="549569"/>
                      </a:lnTo>
                      <a:cubicBezTo>
                        <a:pt x="505711" y="535469"/>
                        <a:pt x="267921" y="415616"/>
                        <a:pt x="30131" y="454392"/>
                      </a:cubicBezTo>
                      <a:lnTo>
                        <a:pt x="0" y="461427"/>
                      </a:lnTo>
                      <a:lnTo>
                        <a:pt x="0" y="21215"/>
                      </a:lnTo>
                      <a:cubicBezTo>
                        <a:pt x="0" y="9498"/>
                        <a:pt x="9498" y="0"/>
                        <a:pt x="2121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33" name="Freeform 114"/>
              <p:cNvSpPr>
                <a:spLocks/>
              </p:cNvSpPr>
              <p:nvPr/>
            </p:nvSpPr>
            <p:spPr bwMode="auto">
              <a:xfrm>
                <a:off x="4113860" y="3180660"/>
                <a:ext cx="420688" cy="60325"/>
              </a:xfrm>
              <a:custGeom>
                <a:avLst/>
                <a:gdLst>
                  <a:gd name="T0" fmla="*/ 104 w 112"/>
                  <a:gd name="T1" fmla="*/ 16 h 16"/>
                  <a:gd name="T2" fmla="*/ 8 w 112"/>
                  <a:gd name="T3" fmla="*/ 16 h 16"/>
                  <a:gd name="T4" fmla="*/ 0 w 112"/>
                  <a:gd name="T5" fmla="*/ 8 h 16"/>
                  <a:gd name="T6" fmla="*/ 8 w 112"/>
                  <a:gd name="T7" fmla="*/ 0 h 16"/>
                  <a:gd name="T8" fmla="*/ 104 w 112"/>
                  <a:gd name="T9" fmla="*/ 0 h 16"/>
                  <a:gd name="T10" fmla="*/ 112 w 112"/>
                  <a:gd name="T11" fmla="*/ 8 h 16"/>
                  <a:gd name="T12" fmla="*/ 104 w 112"/>
                  <a:gd name="T13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2" h="16">
                    <a:moveTo>
                      <a:pt x="104" y="16"/>
                    </a:moveTo>
                    <a:cubicBezTo>
                      <a:pt x="8" y="16"/>
                      <a:pt x="8" y="16"/>
                      <a:pt x="8" y="16"/>
                    </a:cubicBezTo>
                    <a:cubicBezTo>
                      <a:pt x="4" y="16"/>
                      <a:pt x="0" y="12"/>
                      <a:pt x="0" y="8"/>
                    </a:cubicBezTo>
                    <a:cubicBezTo>
                      <a:pt x="0" y="4"/>
                      <a:pt x="4" y="0"/>
                      <a:pt x="8" y="0"/>
                    </a:cubicBezTo>
                    <a:cubicBezTo>
                      <a:pt x="104" y="0"/>
                      <a:pt x="104" y="0"/>
                      <a:pt x="104" y="0"/>
                    </a:cubicBezTo>
                    <a:cubicBezTo>
                      <a:pt x="108" y="0"/>
                      <a:pt x="112" y="4"/>
                      <a:pt x="112" y="8"/>
                    </a:cubicBezTo>
                    <a:cubicBezTo>
                      <a:pt x="112" y="12"/>
                      <a:pt x="108" y="16"/>
                      <a:pt x="104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4" name="Freeform 114"/>
              <p:cNvSpPr>
                <a:spLocks/>
              </p:cNvSpPr>
              <p:nvPr/>
            </p:nvSpPr>
            <p:spPr bwMode="auto">
              <a:xfrm>
                <a:off x="4489780" y="3180660"/>
                <a:ext cx="420688" cy="60325"/>
              </a:xfrm>
              <a:custGeom>
                <a:avLst/>
                <a:gdLst>
                  <a:gd name="T0" fmla="*/ 104 w 112"/>
                  <a:gd name="T1" fmla="*/ 16 h 16"/>
                  <a:gd name="T2" fmla="*/ 8 w 112"/>
                  <a:gd name="T3" fmla="*/ 16 h 16"/>
                  <a:gd name="T4" fmla="*/ 0 w 112"/>
                  <a:gd name="T5" fmla="*/ 8 h 16"/>
                  <a:gd name="T6" fmla="*/ 8 w 112"/>
                  <a:gd name="T7" fmla="*/ 0 h 16"/>
                  <a:gd name="T8" fmla="*/ 104 w 112"/>
                  <a:gd name="T9" fmla="*/ 0 h 16"/>
                  <a:gd name="T10" fmla="*/ 112 w 112"/>
                  <a:gd name="T11" fmla="*/ 8 h 16"/>
                  <a:gd name="T12" fmla="*/ 104 w 112"/>
                  <a:gd name="T13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2" h="16">
                    <a:moveTo>
                      <a:pt x="104" y="16"/>
                    </a:moveTo>
                    <a:cubicBezTo>
                      <a:pt x="8" y="16"/>
                      <a:pt x="8" y="16"/>
                      <a:pt x="8" y="16"/>
                    </a:cubicBezTo>
                    <a:cubicBezTo>
                      <a:pt x="4" y="16"/>
                      <a:pt x="0" y="12"/>
                      <a:pt x="0" y="8"/>
                    </a:cubicBezTo>
                    <a:cubicBezTo>
                      <a:pt x="0" y="4"/>
                      <a:pt x="4" y="0"/>
                      <a:pt x="8" y="0"/>
                    </a:cubicBezTo>
                    <a:cubicBezTo>
                      <a:pt x="104" y="0"/>
                      <a:pt x="104" y="0"/>
                      <a:pt x="104" y="0"/>
                    </a:cubicBezTo>
                    <a:cubicBezTo>
                      <a:pt x="108" y="0"/>
                      <a:pt x="112" y="4"/>
                      <a:pt x="112" y="8"/>
                    </a:cubicBezTo>
                    <a:cubicBezTo>
                      <a:pt x="112" y="12"/>
                      <a:pt x="108" y="16"/>
                      <a:pt x="104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6" name="Oval 111"/>
              <p:cNvSpPr>
                <a:spLocks noChangeArrowheads="1"/>
              </p:cNvSpPr>
              <p:nvPr/>
            </p:nvSpPr>
            <p:spPr bwMode="auto">
              <a:xfrm>
                <a:off x="4461999" y="3895828"/>
                <a:ext cx="60325" cy="60325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7" name="Oval 112"/>
              <p:cNvSpPr>
                <a:spLocks noChangeArrowheads="1"/>
              </p:cNvSpPr>
              <p:nvPr/>
            </p:nvSpPr>
            <p:spPr bwMode="auto">
              <a:xfrm>
                <a:off x="4538199" y="3760891"/>
                <a:ext cx="88900" cy="90488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8" name="Oval 113"/>
              <p:cNvSpPr>
                <a:spLocks noChangeArrowheads="1"/>
              </p:cNvSpPr>
              <p:nvPr/>
            </p:nvSpPr>
            <p:spPr bwMode="auto">
              <a:xfrm>
                <a:off x="4327061" y="3625953"/>
                <a:ext cx="120650" cy="119063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9" name="Oval 115"/>
              <p:cNvSpPr>
                <a:spLocks noChangeArrowheads="1"/>
              </p:cNvSpPr>
              <p:nvPr/>
            </p:nvSpPr>
            <p:spPr bwMode="auto">
              <a:xfrm>
                <a:off x="4451839" y="3024926"/>
                <a:ext cx="60325" cy="60325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0" name="Oval 108"/>
              <p:cNvSpPr>
                <a:spLocks noChangeArrowheads="1"/>
              </p:cNvSpPr>
              <p:nvPr/>
            </p:nvSpPr>
            <p:spPr bwMode="auto">
              <a:xfrm>
                <a:off x="4698087" y="3068987"/>
                <a:ext cx="90488" cy="90488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sp>
          <p:nvSpPr>
            <p:cNvPr id="41" name="직사각형 40"/>
            <p:cNvSpPr/>
            <p:nvPr/>
          </p:nvSpPr>
          <p:spPr>
            <a:xfrm>
              <a:off x="5778061" y="2260005"/>
              <a:ext cx="670560" cy="64633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 latinLnBrk="0">
                <a:defRPr/>
              </a:pPr>
              <a:r>
                <a:rPr lang="ko-KR" altLang="en-US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학습</a:t>
              </a:r>
              <a:endParaRPr lang="en-US" altLang="ko-KR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 lvl="0" algn="ctr" latinLnBrk="0">
                <a:defRPr/>
              </a:pPr>
              <a:r>
                <a:rPr lang="ko-KR" altLang="en-US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목표</a:t>
              </a:r>
              <a:endParaRPr lang="ko-KR" alt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6610700" y="4307322"/>
            <a:ext cx="430007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이곳에 학습 </a:t>
            </a:r>
            <a:r>
              <a:rPr lang="ko-KR" alt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내용을 </a:t>
            </a:r>
            <a:r>
              <a:rPr lang="ko-KR" alt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적어 주십시오</a:t>
            </a:r>
            <a:r>
              <a:rPr lang="en-US" altLang="ko-KR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이곳에 학습 내용을 적어 주십시오</a:t>
            </a:r>
            <a:r>
              <a:rPr lang="en-US" altLang="ko-KR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이곳에 학습 내용을 적어 주십시오</a:t>
            </a:r>
            <a:r>
              <a:rPr lang="en-US" altLang="ko-KR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grpSp>
        <p:nvGrpSpPr>
          <p:cNvPr id="61" name="그룹 60"/>
          <p:cNvGrpSpPr/>
          <p:nvPr/>
        </p:nvGrpSpPr>
        <p:grpSpPr>
          <a:xfrm>
            <a:off x="5702318" y="4017907"/>
            <a:ext cx="803607" cy="1346105"/>
            <a:chOff x="5702318" y="4017907"/>
            <a:chExt cx="803607" cy="1346105"/>
          </a:xfrm>
        </p:grpSpPr>
        <p:grpSp>
          <p:nvGrpSpPr>
            <p:cNvPr id="42" name="그룹 41"/>
            <p:cNvGrpSpPr/>
            <p:nvPr/>
          </p:nvGrpSpPr>
          <p:grpSpPr>
            <a:xfrm>
              <a:off x="5702318" y="4017907"/>
              <a:ext cx="803607" cy="1346105"/>
              <a:chOff x="4113860" y="2732127"/>
              <a:chExt cx="803607" cy="1346105"/>
            </a:xfrm>
            <a:solidFill>
              <a:srgbClr val="2D8A9C"/>
            </a:solidFill>
          </p:grpSpPr>
          <p:sp>
            <p:nvSpPr>
              <p:cNvPr id="43" name="Oval 108"/>
              <p:cNvSpPr>
                <a:spLocks noChangeArrowheads="1"/>
              </p:cNvSpPr>
              <p:nvPr/>
            </p:nvSpPr>
            <p:spPr bwMode="auto">
              <a:xfrm>
                <a:off x="4570292" y="2863896"/>
                <a:ext cx="90488" cy="90488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4" name="Oval 109"/>
              <p:cNvSpPr>
                <a:spLocks noChangeArrowheads="1"/>
              </p:cNvSpPr>
              <p:nvPr/>
            </p:nvSpPr>
            <p:spPr bwMode="auto">
              <a:xfrm>
                <a:off x="4316901" y="2732127"/>
                <a:ext cx="120650" cy="12065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grpSp>
            <p:nvGrpSpPr>
              <p:cNvPr id="45" name="그룹 44"/>
              <p:cNvGrpSpPr/>
              <p:nvPr/>
            </p:nvGrpSpPr>
            <p:grpSpPr>
              <a:xfrm>
                <a:off x="4125467" y="3283355"/>
                <a:ext cx="792000" cy="794877"/>
                <a:chOff x="4263605" y="3293514"/>
                <a:chExt cx="933067" cy="936457"/>
              </a:xfrm>
              <a:grpFill/>
            </p:grpSpPr>
            <p:sp>
              <p:nvSpPr>
                <p:cNvPr id="54" name="Rectangle 105"/>
                <p:cNvSpPr>
                  <a:spLocks noChangeArrowheads="1"/>
                </p:cNvSpPr>
                <p:nvPr/>
              </p:nvSpPr>
              <p:spPr bwMode="auto">
                <a:xfrm>
                  <a:off x="4295235" y="3369201"/>
                  <a:ext cx="848243" cy="860770"/>
                </a:xfrm>
                <a:prstGeom prst="roundRect">
                  <a:avLst>
                    <a:gd name="adj" fmla="val 7753"/>
                  </a:avLst>
                </a:prstGeom>
                <a:noFill/>
                <a:ln w="73025">
                  <a:solidFill>
                    <a:srgbClr val="2D8A9C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55" name="자유형 54"/>
                <p:cNvSpPr/>
                <p:nvPr/>
              </p:nvSpPr>
              <p:spPr>
                <a:xfrm>
                  <a:off x="4263605" y="3293514"/>
                  <a:ext cx="933067" cy="550173"/>
                </a:xfrm>
                <a:custGeom>
                  <a:avLst/>
                  <a:gdLst>
                    <a:gd name="connsiteX0" fmla="*/ 21215 w 797838"/>
                    <a:gd name="connsiteY0" fmla="*/ 0 h 550173"/>
                    <a:gd name="connsiteX1" fmla="*/ 776623 w 797838"/>
                    <a:gd name="connsiteY1" fmla="*/ 0 h 550173"/>
                    <a:gd name="connsiteX2" fmla="*/ 797838 w 797838"/>
                    <a:gd name="connsiteY2" fmla="*/ 21215 h 550173"/>
                    <a:gd name="connsiteX3" fmla="*/ 797838 w 797838"/>
                    <a:gd name="connsiteY3" fmla="*/ 550173 h 550173"/>
                    <a:gd name="connsiteX4" fmla="*/ 743501 w 797838"/>
                    <a:gd name="connsiteY4" fmla="*/ 549569 h 550173"/>
                    <a:gd name="connsiteX5" fmla="*/ 30131 w 797838"/>
                    <a:gd name="connsiteY5" fmla="*/ 454392 h 550173"/>
                    <a:gd name="connsiteX6" fmla="*/ 0 w 797838"/>
                    <a:gd name="connsiteY6" fmla="*/ 461427 h 550173"/>
                    <a:gd name="connsiteX7" fmla="*/ 0 w 797838"/>
                    <a:gd name="connsiteY7" fmla="*/ 21215 h 550173"/>
                    <a:gd name="connsiteX8" fmla="*/ 21215 w 797838"/>
                    <a:gd name="connsiteY8" fmla="*/ 0 h 550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7838" h="550173">
                      <a:moveTo>
                        <a:pt x="21215" y="0"/>
                      </a:moveTo>
                      <a:lnTo>
                        <a:pt x="776623" y="0"/>
                      </a:lnTo>
                      <a:cubicBezTo>
                        <a:pt x="788340" y="0"/>
                        <a:pt x="797838" y="9498"/>
                        <a:pt x="797838" y="21215"/>
                      </a:cubicBezTo>
                      <a:lnTo>
                        <a:pt x="797838" y="550173"/>
                      </a:lnTo>
                      <a:lnTo>
                        <a:pt x="743501" y="549569"/>
                      </a:lnTo>
                      <a:cubicBezTo>
                        <a:pt x="505711" y="535469"/>
                        <a:pt x="267921" y="415616"/>
                        <a:pt x="30131" y="454392"/>
                      </a:cubicBezTo>
                      <a:lnTo>
                        <a:pt x="0" y="461427"/>
                      </a:lnTo>
                      <a:lnTo>
                        <a:pt x="0" y="21215"/>
                      </a:lnTo>
                      <a:cubicBezTo>
                        <a:pt x="0" y="9498"/>
                        <a:pt x="9498" y="0"/>
                        <a:pt x="2121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46" name="Freeform 114"/>
              <p:cNvSpPr>
                <a:spLocks/>
              </p:cNvSpPr>
              <p:nvPr/>
            </p:nvSpPr>
            <p:spPr bwMode="auto">
              <a:xfrm>
                <a:off x="4113860" y="3180660"/>
                <a:ext cx="420688" cy="60325"/>
              </a:xfrm>
              <a:custGeom>
                <a:avLst/>
                <a:gdLst>
                  <a:gd name="T0" fmla="*/ 104 w 112"/>
                  <a:gd name="T1" fmla="*/ 16 h 16"/>
                  <a:gd name="T2" fmla="*/ 8 w 112"/>
                  <a:gd name="T3" fmla="*/ 16 h 16"/>
                  <a:gd name="T4" fmla="*/ 0 w 112"/>
                  <a:gd name="T5" fmla="*/ 8 h 16"/>
                  <a:gd name="T6" fmla="*/ 8 w 112"/>
                  <a:gd name="T7" fmla="*/ 0 h 16"/>
                  <a:gd name="T8" fmla="*/ 104 w 112"/>
                  <a:gd name="T9" fmla="*/ 0 h 16"/>
                  <a:gd name="T10" fmla="*/ 112 w 112"/>
                  <a:gd name="T11" fmla="*/ 8 h 16"/>
                  <a:gd name="T12" fmla="*/ 104 w 112"/>
                  <a:gd name="T13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2" h="16">
                    <a:moveTo>
                      <a:pt x="104" y="16"/>
                    </a:moveTo>
                    <a:cubicBezTo>
                      <a:pt x="8" y="16"/>
                      <a:pt x="8" y="16"/>
                      <a:pt x="8" y="16"/>
                    </a:cubicBezTo>
                    <a:cubicBezTo>
                      <a:pt x="4" y="16"/>
                      <a:pt x="0" y="12"/>
                      <a:pt x="0" y="8"/>
                    </a:cubicBezTo>
                    <a:cubicBezTo>
                      <a:pt x="0" y="4"/>
                      <a:pt x="4" y="0"/>
                      <a:pt x="8" y="0"/>
                    </a:cubicBezTo>
                    <a:cubicBezTo>
                      <a:pt x="104" y="0"/>
                      <a:pt x="104" y="0"/>
                      <a:pt x="104" y="0"/>
                    </a:cubicBezTo>
                    <a:cubicBezTo>
                      <a:pt x="108" y="0"/>
                      <a:pt x="112" y="4"/>
                      <a:pt x="112" y="8"/>
                    </a:cubicBezTo>
                    <a:cubicBezTo>
                      <a:pt x="112" y="12"/>
                      <a:pt x="108" y="16"/>
                      <a:pt x="104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7" name="Freeform 114"/>
              <p:cNvSpPr>
                <a:spLocks/>
              </p:cNvSpPr>
              <p:nvPr/>
            </p:nvSpPr>
            <p:spPr bwMode="auto">
              <a:xfrm>
                <a:off x="4489780" y="3180660"/>
                <a:ext cx="420688" cy="60325"/>
              </a:xfrm>
              <a:custGeom>
                <a:avLst/>
                <a:gdLst>
                  <a:gd name="T0" fmla="*/ 104 w 112"/>
                  <a:gd name="T1" fmla="*/ 16 h 16"/>
                  <a:gd name="T2" fmla="*/ 8 w 112"/>
                  <a:gd name="T3" fmla="*/ 16 h 16"/>
                  <a:gd name="T4" fmla="*/ 0 w 112"/>
                  <a:gd name="T5" fmla="*/ 8 h 16"/>
                  <a:gd name="T6" fmla="*/ 8 w 112"/>
                  <a:gd name="T7" fmla="*/ 0 h 16"/>
                  <a:gd name="T8" fmla="*/ 104 w 112"/>
                  <a:gd name="T9" fmla="*/ 0 h 16"/>
                  <a:gd name="T10" fmla="*/ 112 w 112"/>
                  <a:gd name="T11" fmla="*/ 8 h 16"/>
                  <a:gd name="T12" fmla="*/ 104 w 112"/>
                  <a:gd name="T13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2" h="16">
                    <a:moveTo>
                      <a:pt x="104" y="16"/>
                    </a:moveTo>
                    <a:cubicBezTo>
                      <a:pt x="8" y="16"/>
                      <a:pt x="8" y="16"/>
                      <a:pt x="8" y="16"/>
                    </a:cubicBezTo>
                    <a:cubicBezTo>
                      <a:pt x="4" y="16"/>
                      <a:pt x="0" y="12"/>
                      <a:pt x="0" y="8"/>
                    </a:cubicBezTo>
                    <a:cubicBezTo>
                      <a:pt x="0" y="4"/>
                      <a:pt x="4" y="0"/>
                      <a:pt x="8" y="0"/>
                    </a:cubicBezTo>
                    <a:cubicBezTo>
                      <a:pt x="104" y="0"/>
                      <a:pt x="104" y="0"/>
                      <a:pt x="104" y="0"/>
                    </a:cubicBezTo>
                    <a:cubicBezTo>
                      <a:pt x="108" y="0"/>
                      <a:pt x="112" y="4"/>
                      <a:pt x="112" y="8"/>
                    </a:cubicBezTo>
                    <a:cubicBezTo>
                      <a:pt x="112" y="12"/>
                      <a:pt x="108" y="16"/>
                      <a:pt x="104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8" name="Oval 111"/>
              <p:cNvSpPr>
                <a:spLocks noChangeArrowheads="1"/>
              </p:cNvSpPr>
              <p:nvPr/>
            </p:nvSpPr>
            <p:spPr bwMode="auto">
              <a:xfrm>
                <a:off x="4461999" y="3895828"/>
                <a:ext cx="60325" cy="60325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9" name="Oval 112"/>
              <p:cNvSpPr>
                <a:spLocks noChangeArrowheads="1"/>
              </p:cNvSpPr>
              <p:nvPr/>
            </p:nvSpPr>
            <p:spPr bwMode="auto">
              <a:xfrm>
                <a:off x="4538199" y="3760891"/>
                <a:ext cx="88900" cy="90488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0" name="Oval 113"/>
              <p:cNvSpPr>
                <a:spLocks noChangeArrowheads="1"/>
              </p:cNvSpPr>
              <p:nvPr/>
            </p:nvSpPr>
            <p:spPr bwMode="auto">
              <a:xfrm>
                <a:off x="4327061" y="3625953"/>
                <a:ext cx="120650" cy="119063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1" name="Oval 115"/>
              <p:cNvSpPr>
                <a:spLocks noChangeArrowheads="1"/>
              </p:cNvSpPr>
              <p:nvPr/>
            </p:nvSpPr>
            <p:spPr bwMode="auto">
              <a:xfrm>
                <a:off x="4451839" y="3024926"/>
                <a:ext cx="60325" cy="60325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2" name="Oval 108"/>
              <p:cNvSpPr>
                <a:spLocks noChangeArrowheads="1"/>
              </p:cNvSpPr>
              <p:nvPr/>
            </p:nvSpPr>
            <p:spPr bwMode="auto">
              <a:xfrm>
                <a:off x="4698087" y="3068987"/>
                <a:ext cx="90488" cy="90488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sp>
          <p:nvSpPr>
            <p:cNvPr id="56" name="직사각형 55"/>
            <p:cNvSpPr/>
            <p:nvPr/>
          </p:nvSpPr>
          <p:spPr>
            <a:xfrm>
              <a:off x="5777580" y="4534863"/>
              <a:ext cx="671523" cy="64633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 latinLnBrk="0">
                <a:defRPr/>
              </a:pPr>
              <a:r>
                <a:rPr lang="ko-KR" altLang="en-US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학습</a:t>
              </a:r>
              <a:endParaRPr lang="en-US" altLang="ko-KR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 lvl="0" algn="ctr" latinLnBrk="0">
                <a:defRPr/>
              </a:pPr>
              <a:r>
                <a:rPr lang="ko-KR" altLang="en-US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내용</a:t>
              </a:r>
              <a:endParaRPr lang="ko-KR" alt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</p:grpSp>
      <p:grpSp>
        <p:nvGrpSpPr>
          <p:cNvPr id="6" name="그룹 5"/>
          <p:cNvGrpSpPr/>
          <p:nvPr/>
        </p:nvGrpSpPr>
        <p:grpSpPr>
          <a:xfrm>
            <a:off x="8969281" y="-257669"/>
            <a:ext cx="2838787" cy="1153414"/>
            <a:chOff x="8969281" y="-257669"/>
            <a:chExt cx="2838787" cy="1153414"/>
          </a:xfrm>
        </p:grpSpPr>
        <p:sp>
          <p:nvSpPr>
            <p:cNvPr id="75" name="TextBox 74"/>
            <p:cNvSpPr txBox="1"/>
            <p:nvPr/>
          </p:nvSpPr>
          <p:spPr>
            <a:xfrm flipH="1">
              <a:off x="9258917" y="495635"/>
              <a:ext cx="254915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rPr>
                <a:t>학습목표</a:t>
              </a:r>
              <a:r>
                <a:rPr lang="en-US" altLang="ko-KR" sz="2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rPr>
                <a:t>, </a:t>
              </a:r>
              <a:r>
                <a:rPr lang="ko-KR" altLang="en-US" sz="2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rPr>
                <a:t>학습정리</a:t>
              </a:r>
              <a:endParaRPr lang="ko-KR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grpSp>
          <p:nvGrpSpPr>
            <p:cNvPr id="57" name="그룹 56"/>
            <p:cNvGrpSpPr/>
            <p:nvPr/>
          </p:nvGrpSpPr>
          <p:grpSpPr>
            <a:xfrm>
              <a:off x="8969281" y="-257669"/>
              <a:ext cx="968376" cy="1130301"/>
              <a:chOff x="788988" y="4617518"/>
              <a:chExt cx="968376" cy="1130301"/>
            </a:xfrm>
          </p:grpSpPr>
          <p:sp>
            <p:nvSpPr>
              <p:cNvPr id="58" name="Freeform 126"/>
              <p:cNvSpPr>
                <a:spLocks/>
              </p:cNvSpPr>
              <p:nvPr/>
            </p:nvSpPr>
            <p:spPr bwMode="auto">
              <a:xfrm>
                <a:off x="788988" y="5612881"/>
                <a:ext cx="90488" cy="134938"/>
              </a:xfrm>
              <a:custGeom>
                <a:avLst/>
                <a:gdLst>
                  <a:gd name="T0" fmla="*/ 24 w 24"/>
                  <a:gd name="T1" fmla="*/ 24 h 36"/>
                  <a:gd name="T2" fmla="*/ 12 w 24"/>
                  <a:gd name="T3" fmla="*/ 36 h 36"/>
                  <a:gd name="T4" fmla="*/ 0 w 24"/>
                  <a:gd name="T5" fmla="*/ 24 h 36"/>
                  <a:gd name="T6" fmla="*/ 12 w 24"/>
                  <a:gd name="T7" fmla="*/ 0 h 36"/>
                  <a:gd name="T8" fmla="*/ 24 w 24"/>
                  <a:gd name="T9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36">
                    <a:moveTo>
                      <a:pt x="24" y="24"/>
                    </a:moveTo>
                    <a:cubicBezTo>
                      <a:pt x="24" y="30"/>
                      <a:pt x="19" y="36"/>
                      <a:pt x="12" y="36"/>
                    </a:cubicBezTo>
                    <a:cubicBezTo>
                      <a:pt x="5" y="36"/>
                      <a:pt x="0" y="30"/>
                      <a:pt x="0" y="24"/>
                    </a:cubicBezTo>
                    <a:cubicBezTo>
                      <a:pt x="0" y="17"/>
                      <a:pt x="12" y="0"/>
                      <a:pt x="12" y="0"/>
                    </a:cubicBezTo>
                    <a:cubicBezTo>
                      <a:pt x="12" y="0"/>
                      <a:pt x="24" y="17"/>
                      <a:pt x="24" y="2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9" name="Freeform 127"/>
              <p:cNvSpPr>
                <a:spLocks/>
              </p:cNvSpPr>
              <p:nvPr/>
            </p:nvSpPr>
            <p:spPr bwMode="auto">
              <a:xfrm>
                <a:off x="830263" y="5000106"/>
                <a:ext cx="544513" cy="544513"/>
              </a:xfrm>
              <a:custGeom>
                <a:avLst/>
                <a:gdLst>
                  <a:gd name="T0" fmla="*/ 123 w 145"/>
                  <a:gd name="T1" fmla="*/ 0 h 145"/>
                  <a:gd name="T2" fmla="*/ 48 w 145"/>
                  <a:gd name="T3" fmla="*/ 74 h 145"/>
                  <a:gd name="T4" fmla="*/ 3 w 145"/>
                  <a:gd name="T5" fmla="*/ 136 h 145"/>
                  <a:gd name="T6" fmla="*/ 3 w 145"/>
                  <a:gd name="T7" fmla="*/ 142 h 145"/>
                  <a:gd name="T8" fmla="*/ 9 w 145"/>
                  <a:gd name="T9" fmla="*/ 142 h 145"/>
                  <a:gd name="T10" fmla="*/ 71 w 145"/>
                  <a:gd name="T11" fmla="*/ 97 h 145"/>
                  <a:gd name="T12" fmla="*/ 145 w 145"/>
                  <a:gd name="T13" fmla="*/ 22 h 145"/>
                  <a:gd name="T14" fmla="*/ 123 w 145"/>
                  <a:gd name="T15" fmla="*/ 0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5" h="145">
                    <a:moveTo>
                      <a:pt x="123" y="0"/>
                    </a:moveTo>
                    <a:cubicBezTo>
                      <a:pt x="101" y="21"/>
                      <a:pt x="53" y="69"/>
                      <a:pt x="48" y="74"/>
                    </a:cubicBezTo>
                    <a:cubicBezTo>
                      <a:pt x="43" y="79"/>
                      <a:pt x="12" y="123"/>
                      <a:pt x="3" y="136"/>
                    </a:cubicBezTo>
                    <a:cubicBezTo>
                      <a:pt x="1" y="138"/>
                      <a:pt x="0" y="139"/>
                      <a:pt x="3" y="142"/>
                    </a:cubicBezTo>
                    <a:cubicBezTo>
                      <a:pt x="6" y="145"/>
                      <a:pt x="7" y="144"/>
                      <a:pt x="9" y="142"/>
                    </a:cubicBezTo>
                    <a:cubicBezTo>
                      <a:pt x="22" y="133"/>
                      <a:pt x="66" y="102"/>
                      <a:pt x="71" y="97"/>
                    </a:cubicBezTo>
                    <a:cubicBezTo>
                      <a:pt x="145" y="22"/>
                      <a:pt x="145" y="22"/>
                      <a:pt x="145" y="22"/>
                    </a:cubicBezTo>
                    <a:lnTo>
                      <a:pt x="123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0" name="Freeform 128"/>
              <p:cNvSpPr>
                <a:spLocks/>
              </p:cNvSpPr>
              <p:nvPr/>
            </p:nvSpPr>
            <p:spPr bwMode="auto">
              <a:xfrm>
                <a:off x="1289051" y="4617518"/>
                <a:ext cx="468313" cy="469900"/>
              </a:xfrm>
              <a:custGeom>
                <a:avLst/>
                <a:gdLst>
                  <a:gd name="T0" fmla="*/ 119 w 125"/>
                  <a:gd name="T1" fmla="*/ 6 h 125"/>
                  <a:gd name="T2" fmla="*/ 119 w 125"/>
                  <a:gd name="T3" fmla="*/ 6 h 125"/>
                  <a:gd name="T4" fmla="*/ 96 w 125"/>
                  <a:gd name="T5" fmla="*/ 6 h 125"/>
                  <a:gd name="T6" fmla="*/ 37 w 125"/>
                  <a:gd name="T7" fmla="*/ 66 h 125"/>
                  <a:gd name="T8" fmla="*/ 14 w 125"/>
                  <a:gd name="T9" fmla="*/ 83 h 125"/>
                  <a:gd name="T10" fmla="*/ 3 w 125"/>
                  <a:gd name="T11" fmla="*/ 83 h 125"/>
                  <a:gd name="T12" fmla="*/ 3 w 125"/>
                  <a:gd name="T13" fmla="*/ 94 h 125"/>
                  <a:gd name="T14" fmla="*/ 31 w 125"/>
                  <a:gd name="T15" fmla="*/ 122 h 125"/>
                  <a:gd name="T16" fmla="*/ 42 w 125"/>
                  <a:gd name="T17" fmla="*/ 122 h 125"/>
                  <a:gd name="T18" fmla="*/ 42 w 125"/>
                  <a:gd name="T19" fmla="*/ 111 h 125"/>
                  <a:gd name="T20" fmla="*/ 59 w 125"/>
                  <a:gd name="T21" fmla="*/ 88 h 125"/>
                  <a:gd name="T22" fmla="*/ 119 w 125"/>
                  <a:gd name="T23" fmla="*/ 29 h 125"/>
                  <a:gd name="T24" fmla="*/ 119 w 125"/>
                  <a:gd name="T25" fmla="*/ 6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5" h="125">
                    <a:moveTo>
                      <a:pt x="119" y="6"/>
                    </a:moveTo>
                    <a:cubicBezTo>
                      <a:pt x="119" y="6"/>
                      <a:pt x="119" y="6"/>
                      <a:pt x="119" y="6"/>
                    </a:cubicBezTo>
                    <a:cubicBezTo>
                      <a:pt x="113" y="1"/>
                      <a:pt x="102" y="0"/>
                      <a:pt x="96" y="6"/>
                    </a:cubicBezTo>
                    <a:cubicBezTo>
                      <a:pt x="37" y="66"/>
                      <a:pt x="37" y="66"/>
                      <a:pt x="37" y="66"/>
                    </a:cubicBezTo>
                    <a:cubicBezTo>
                      <a:pt x="34" y="63"/>
                      <a:pt x="34" y="63"/>
                      <a:pt x="14" y="83"/>
                    </a:cubicBezTo>
                    <a:cubicBezTo>
                      <a:pt x="11" y="79"/>
                      <a:pt x="6" y="79"/>
                      <a:pt x="3" y="83"/>
                    </a:cubicBezTo>
                    <a:cubicBezTo>
                      <a:pt x="0" y="86"/>
                      <a:pt x="0" y="91"/>
                      <a:pt x="3" y="94"/>
                    </a:cubicBezTo>
                    <a:cubicBezTo>
                      <a:pt x="3" y="94"/>
                      <a:pt x="31" y="122"/>
                      <a:pt x="31" y="122"/>
                    </a:cubicBezTo>
                    <a:cubicBezTo>
                      <a:pt x="34" y="125"/>
                      <a:pt x="39" y="125"/>
                      <a:pt x="42" y="122"/>
                    </a:cubicBezTo>
                    <a:cubicBezTo>
                      <a:pt x="46" y="119"/>
                      <a:pt x="46" y="114"/>
                      <a:pt x="42" y="111"/>
                    </a:cubicBezTo>
                    <a:cubicBezTo>
                      <a:pt x="62" y="92"/>
                      <a:pt x="62" y="91"/>
                      <a:pt x="59" y="88"/>
                    </a:cubicBezTo>
                    <a:cubicBezTo>
                      <a:pt x="119" y="29"/>
                      <a:pt x="119" y="29"/>
                      <a:pt x="119" y="29"/>
                    </a:cubicBezTo>
                    <a:cubicBezTo>
                      <a:pt x="125" y="23"/>
                      <a:pt x="125" y="12"/>
                      <a:pt x="119" y="6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80342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한쪽 모서리가 잘린 사각형 4"/>
          <p:cNvSpPr/>
          <p:nvPr/>
        </p:nvSpPr>
        <p:spPr>
          <a:xfrm flipH="1">
            <a:off x="1210583" y="5635414"/>
            <a:ext cx="4609319" cy="538691"/>
          </a:xfrm>
          <a:prstGeom prst="snip1Rect">
            <a:avLst>
              <a:gd name="adj" fmla="val 50000"/>
            </a:avLst>
          </a:prstGeom>
          <a:solidFill>
            <a:srgbClr val="204C6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/>
          <p:cNvSpPr txBox="1"/>
          <p:nvPr/>
        </p:nvSpPr>
        <p:spPr>
          <a:xfrm>
            <a:off x="1560450" y="5627132"/>
            <a:ext cx="41184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dirty="0" smtClean="0">
                <a:solidFill>
                  <a:schemeClr val="tx1">
                    <a:lumMod val="65000"/>
                  </a:schemeClr>
                </a:solidFill>
              </a:rPr>
              <a:t>원하는 </a:t>
            </a:r>
            <a:r>
              <a:rPr lang="ko-KR" altLang="en-US" sz="1600" b="1" dirty="0">
                <a:solidFill>
                  <a:schemeClr val="tx1">
                    <a:lumMod val="65000"/>
                  </a:schemeClr>
                </a:solidFill>
              </a:rPr>
              <a:t>내용의 텍스트를 입력하세요</a:t>
            </a:r>
            <a:r>
              <a:rPr lang="en-US" altLang="ko-KR" sz="1600" b="1" smtClean="0">
                <a:solidFill>
                  <a:schemeClr val="tx1">
                    <a:lumMod val="65000"/>
                  </a:schemeClr>
                </a:solidFill>
              </a:rPr>
              <a:t>.</a:t>
            </a:r>
            <a:r>
              <a:rPr lang="ko-KR" altLang="en-US" sz="1600" b="1">
                <a:solidFill>
                  <a:schemeClr val="tx1">
                    <a:lumMod val="65000"/>
                  </a:schemeClr>
                </a:solidFill>
              </a:rPr>
              <a:t> </a:t>
            </a:r>
            <a:endParaRPr lang="en-US" altLang="ko-KR" sz="1600" b="1" smtClean="0">
              <a:solidFill>
                <a:schemeClr val="tx1">
                  <a:lumMod val="65000"/>
                </a:schemeClr>
              </a:solidFill>
            </a:endParaRPr>
          </a:p>
          <a:p>
            <a:r>
              <a:rPr lang="ko-KR" altLang="en-US" sz="1600" b="1" smtClean="0">
                <a:solidFill>
                  <a:schemeClr val="tx1">
                    <a:lumMod val="65000"/>
                  </a:schemeClr>
                </a:solidFill>
              </a:rPr>
              <a:t>이곳에 </a:t>
            </a:r>
            <a:r>
              <a:rPr lang="ko-KR" altLang="en-US" sz="1600" b="1">
                <a:solidFill>
                  <a:schemeClr val="tx1">
                    <a:lumMod val="65000"/>
                  </a:schemeClr>
                </a:solidFill>
              </a:rPr>
              <a:t>원하는 내용의 텍스트를 입력하세요</a:t>
            </a:r>
            <a:r>
              <a:rPr lang="en-US" altLang="ko-KR" sz="1600" b="1" smtClean="0">
                <a:solidFill>
                  <a:schemeClr val="tx1">
                    <a:lumMod val="65000"/>
                  </a:schemeClr>
                </a:solidFill>
              </a:rPr>
              <a:t>.</a:t>
            </a:r>
            <a:endParaRPr lang="ko-KR" altLang="en-US" sz="1600" b="1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3" name="텍스트 개체 틀 8"/>
          <p:cNvSpPr txBox="1">
            <a:spLocks/>
          </p:cNvSpPr>
          <p:nvPr/>
        </p:nvSpPr>
        <p:spPr>
          <a:xfrm>
            <a:off x="641071" y="2158841"/>
            <a:ext cx="5897709" cy="288893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판서 시 줄 간격은 </a:t>
            </a:r>
            <a:r>
              <a:rPr lang="en-US" altLang="ko-KR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1.5</a:t>
            </a:r>
            <a:r>
              <a:rPr lang="ko-KR" altLang="en-US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로 설정하시는 것을 권장합니다</a:t>
            </a:r>
            <a:r>
              <a:rPr lang="en-US" altLang="ko-KR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r>
              <a:rPr lang="ko-KR" altLang="en-US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endParaRPr lang="en-US" altLang="ko-KR" sz="1600" dirty="0" smtClean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줄 간격은 </a:t>
            </a:r>
            <a:r>
              <a:rPr lang="en-US" altLang="ko-KR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1.5</a:t>
            </a:r>
            <a:r>
              <a:rPr lang="ko-KR" altLang="en-US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로 </a:t>
            </a:r>
            <a:r>
              <a:rPr lang="ko-KR" altLang="en-US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설정되어 있습니다</a:t>
            </a:r>
            <a:r>
              <a:rPr lang="en-US" altLang="ko-KR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홈의 단락에서 줄 간격</a:t>
            </a:r>
            <a:r>
              <a:rPr lang="en-US" altLang="ko-KR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, </a:t>
            </a:r>
            <a:r>
              <a:rPr lang="ko-KR" altLang="en-US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글머리 기호 수정 가능합니다</a:t>
            </a:r>
            <a:r>
              <a:rPr lang="en-US" altLang="ko-KR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사진 이미지는 그림서식</a:t>
            </a:r>
            <a:r>
              <a:rPr lang="en-US" altLang="ko-KR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_</a:t>
            </a:r>
            <a:r>
              <a:rPr lang="ko-KR" altLang="en-US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채우기에서 변경 가능합니다</a:t>
            </a:r>
            <a:r>
              <a:rPr lang="en-US" altLang="ko-KR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이곳에 </a:t>
            </a:r>
            <a:r>
              <a:rPr lang="ko-KR" altLang="en-US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텍스트를 입력하세요</a:t>
            </a:r>
            <a:r>
              <a:rPr lang="en-US" altLang="ko-KR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sz="1600" b="1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48" name="TextBox 47"/>
          <p:cNvSpPr txBox="1"/>
          <p:nvPr/>
        </p:nvSpPr>
        <p:spPr>
          <a:xfrm flipH="1">
            <a:off x="1510410" y="1467171"/>
            <a:ext cx="3366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제목을 입력하세요</a:t>
            </a:r>
          </a:p>
        </p:txBody>
      </p:sp>
      <p:grpSp>
        <p:nvGrpSpPr>
          <p:cNvPr id="6" name="그룹 5"/>
          <p:cNvGrpSpPr/>
          <p:nvPr/>
        </p:nvGrpSpPr>
        <p:grpSpPr>
          <a:xfrm>
            <a:off x="641071" y="4711058"/>
            <a:ext cx="956164" cy="1463047"/>
            <a:chOff x="7316788" y="1011238"/>
            <a:chExt cx="1185862" cy="1814512"/>
          </a:xfrm>
        </p:grpSpPr>
        <p:sp>
          <p:nvSpPr>
            <p:cNvPr id="7" name="Freeform 53"/>
            <p:cNvSpPr>
              <a:spLocks/>
            </p:cNvSpPr>
            <p:nvPr/>
          </p:nvSpPr>
          <p:spPr bwMode="auto">
            <a:xfrm>
              <a:off x="7902575" y="2135188"/>
              <a:ext cx="600075" cy="95250"/>
            </a:xfrm>
            <a:custGeom>
              <a:avLst/>
              <a:gdLst>
                <a:gd name="T0" fmla="*/ 160 w 160"/>
                <a:gd name="T1" fmla="*/ 22 h 25"/>
                <a:gd name="T2" fmla="*/ 157 w 160"/>
                <a:gd name="T3" fmla="*/ 25 h 25"/>
                <a:gd name="T4" fmla="*/ 3 w 160"/>
                <a:gd name="T5" fmla="*/ 25 h 25"/>
                <a:gd name="T6" fmla="*/ 0 w 160"/>
                <a:gd name="T7" fmla="*/ 22 h 25"/>
                <a:gd name="T8" fmla="*/ 0 w 160"/>
                <a:gd name="T9" fmla="*/ 2 h 25"/>
                <a:gd name="T10" fmla="*/ 3 w 160"/>
                <a:gd name="T11" fmla="*/ 0 h 25"/>
                <a:gd name="T12" fmla="*/ 157 w 160"/>
                <a:gd name="T13" fmla="*/ 0 h 25"/>
                <a:gd name="T14" fmla="*/ 160 w 160"/>
                <a:gd name="T15" fmla="*/ 2 h 25"/>
                <a:gd name="T16" fmla="*/ 160 w 160"/>
                <a:gd name="T17" fmla="*/ 2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0" h="25">
                  <a:moveTo>
                    <a:pt x="160" y="22"/>
                  </a:moveTo>
                  <a:cubicBezTo>
                    <a:pt x="160" y="24"/>
                    <a:pt x="158" y="25"/>
                    <a:pt x="157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1" y="25"/>
                    <a:pt x="0" y="24"/>
                    <a:pt x="0" y="2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158" y="0"/>
                    <a:pt x="160" y="1"/>
                    <a:pt x="160" y="2"/>
                  </a:cubicBezTo>
                  <a:lnTo>
                    <a:pt x="160" y="2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" name="Freeform 54"/>
            <p:cNvSpPr>
              <a:spLocks/>
            </p:cNvSpPr>
            <p:nvPr/>
          </p:nvSpPr>
          <p:spPr bwMode="auto">
            <a:xfrm>
              <a:off x="8029575" y="1795463"/>
              <a:ext cx="176213" cy="125412"/>
            </a:xfrm>
            <a:custGeom>
              <a:avLst/>
              <a:gdLst>
                <a:gd name="T0" fmla="*/ 6 w 47"/>
                <a:gd name="T1" fmla="*/ 31 h 33"/>
                <a:gd name="T2" fmla="*/ 9 w 47"/>
                <a:gd name="T3" fmla="*/ 32 h 33"/>
                <a:gd name="T4" fmla="*/ 45 w 47"/>
                <a:gd name="T5" fmla="*/ 16 h 33"/>
                <a:gd name="T6" fmla="*/ 46 w 47"/>
                <a:gd name="T7" fmla="*/ 12 h 33"/>
                <a:gd name="T8" fmla="*/ 41 w 47"/>
                <a:gd name="T9" fmla="*/ 0 h 33"/>
                <a:gd name="T10" fmla="*/ 0 w 47"/>
                <a:gd name="T11" fmla="*/ 19 h 33"/>
                <a:gd name="T12" fmla="*/ 6 w 47"/>
                <a:gd name="T13" fmla="*/ 3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33">
                  <a:moveTo>
                    <a:pt x="6" y="31"/>
                  </a:moveTo>
                  <a:cubicBezTo>
                    <a:pt x="6" y="32"/>
                    <a:pt x="8" y="33"/>
                    <a:pt x="9" y="32"/>
                  </a:cubicBezTo>
                  <a:cubicBezTo>
                    <a:pt x="45" y="16"/>
                    <a:pt x="45" y="16"/>
                    <a:pt x="45" y="16"/>
                  </a:cubicBezTo>
                  <a:cubicBezTo>
                    <a:pt x="46" y="15"/>
                    <a:pt x="47" y="13"/>
                    <a:pt x="46" y="12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0" y="19"/>
                    <a:pt x="0" y="19"/>
                    <a:pt x="0" y="19"/>
                  </a:cubicBezTo>
                  <a:lnTo>
                    <a:pt x="6" y="3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" name="Freeform 55"/>
            <p:cNvSpPr>
              <a:spLocks/>
            </p:cNvSpPr>
            <p:nvPr/>
          </p:nvSpPr>
          <p:spPr bwMode="auto">
            <a:xfrm>
              <a:off x="7673975" y="1011238"/>
              <a:ext cx="190500" cy="161925"/>
            </a:xfrm>
            <a:custGeom>
              <a:avLst/>
              <a:gdLst>
                <a:gd name="T0" fmla="*/ 13 w 51"/>
                <a:gd name="T1" fmla="*/ 42 h 43"/>
                <a:gd name="T2" fmla="*/ 49 w 51"/>
                <a:gd name="T3" fmla="*/ 26 h 43"/>
                <a:gd name="T4" fmla="*/ 50 w 51"/>
                <a:gd name="T5" fmla="*/ 22 h 43"/>
                <a:gd name="T6" fmla="*/ 41 w 51"/>
                <a:gd name="T7" fmla="*/ 2 h 43"/>
                <a:gd name="T8" fmla="*/ 37 w 51"/>
                <a:gd name="T9" fmla="*/ 1 h 43"/>
                <a:gd name="T10" fmla="*/ 2 w 51"/>
                <a:gd name="T11" fmla="*/ 17 h 43"/>
                <a:gd name="T12" fmla="*/ 0 w 51"/>
                <a:gd name="T13" fmla="*/ 21 h 43"/>
                <a:gd name="T14" fmla="*/ 9 w 51"/>
                <a:gd name="T15" fmla="*/ 41 h 43"/>
                <a:gd name="T16" fmla="*/ 13 w 51"/>
                <a:gd name="T17" fmla="*/ 4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43">
                  <a:moveTo>
                    <a:pt x="13" y="42"/>
                  </a:moveTo>
                  <a:cubicBezTo>
                    <a:pt x="49" y="26"/>
                    <a:pt x="49" y="26"/>
                    <a:pt x="49" y="26"/>
                  </a:cubicBezTo>
                  <a:cubicBezTo>
                    <a:pt x="50" y="25"/>
                    <a:pt x="51" y="23"/>
                    <a:pt x="50" y="22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0" y="1"/>
                    <a:pt x="39" y="0"/>
                    <a:pt x="37" y="1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0" y="18"/>
                    <a:pt x="0" y="20"/>
                    <a:pt x="0" y="21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10" y="42"/>
                    <a:pt x="12" y="43"/>
                    <a:pt x="13" y="4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" name="Freeform 56"/>
            <p:cNvSpPr>
              <a:spLocks noEditPoints="1"/>
            </p:cNvSpPr>
            <p:nvPr/>
          </p:nvSpPr>
          <p:spPr bwMode="auto">
            <a:xfrm>
              <a:off x="7688263" y="1101725"/>
              <a:ext cx="533400" cy="781050"/>
            </a:xfrm>
            <a:custGeom>
              <a:avLst/>
              <a:gdLst>
                <a:gd name="T0" fmla="*/ 142 w 142"/>
                <a:gd name="T1" fmla="*/ 176 h 207"/>
                <a:gd name="T2" fmla="*/ 61 w 142"/>
                <a:gd name="T3" fmla="*/ 2 h 207"/>
                <a:gd name="T4" fmla="*/ 57 w 142"/>
                <a:gd name="T5" fmla="*/ 0 h 207"/>
                <a:gd name="T6" fmla="*/ 2 w 142"/>
                <a:gd name="T7" fmla="*/ 26 h 207"/>
                <a:gd name="T8" fmla="*/ 0 w 142"/>
                <a:gd name="T9" fmla="*/ 30 h 207"/>
                <a:gd name="T10" fmla="*/ 29 w 142"/>
                <a:gd name="T11" fmla="*/ 91 h 207"/>
                <a:gd name="T12" fmla="*/ 29 w 142"/>
                <a:gd name="T13" fmla="*/ 91 h 207"/>
                <a:gd name="T14" fmla="*/ 66 w 142"/>
                <a:gd name="T15" fmla="*/ 128 h 207"/>
                <a:gd name="T16" fmla="*/ 57 w 142"/>
                <a:gd name="T17" fmla="*/ 152 h 207"/>
                <a:gd name="T18" fmla="*/ 81 w 142"/>
                <a:gd name="T19" fmla="*/ 205 h 207"/>
                <a:gd name="T20" fmla="*/ 85 w 142"/>
                <a:gd name="T21" fmla="*/ 206 h 207"/>
                <a:gd name="T22" fmla="*/ 91 w 142"/>
                <a:gd name="T23" fmla="*/ 203 h 207"/>
                <a:gd name="T24" fmla="*/ 88 w 142"/>
                <a:gd name="T25" fmla="*/ 195 h 207"/>
                <a:gd name="T26" fmla="*/ 89 w 142"/>
                <a:gd name="T27" fmla="*/ 191 h 207"/>
                <a:gd name="T28" fmla="*/ 124 w 142"/>
                <a:gd name="T29" fmla="*/ 175 h 207"/>
                <a:gd name="T30" fmla="*/ 128 w 142"/>
                <a:gd name="T31" fmla="*/ 176 h 207"/>
                <a:gd name="T32" fmla="*/ 132 w 142"/>
                <a:gd name="T33" fmla="*/ 184 h 207"/>
                <a:gd name="T34" fmla="*/ 140 w 142"/>
                <a:gd name="T35" fmla="*/ 180 h 207"/>
                <a:gd name="T36" fmla="*/ 142 w 142"/>
                <a:gd name="T37" fmla="*/ 176 h 207"/>
                <a:gd name="T38" fmla="*/ 124 w 142"/>
                <a:gd name="T39" fmla="*/ 173 h 207"/>
                <a:gd name="T40" fmla="*/ 120 w 142"/>
                <a:gd name="T41" fmla="*/ 175 h 207"/>
                <a:gd name="T42" fmla="*/ 116 w 142"/>
                <a:gd name="T43" fmla="*/ 174 h 207"/>
                <a:gd name="T44" fmla="*/ 47 w 142"/>
                <a:gd name="T45" fmla="*/ 25 h 207"/>
                <a:gd name="T46" fmla="*/ 49 w 142"/>
                <a:gd name="T47" fmla="*/ 21 h 207"/>
                <a:gd name="T48" fmla="*/ 53 w 142"/>
                <a:gd name="T49" fmla="*/ 19 h 207"/>
                <a:gd name="T50" fmla="*/ 57 w 142"/>
                <a:gd name="T51" fmla="*/ 21 h 207"/>
                <a:gd name="T52" fmla="*/ 125 w 142"/>
                <a:gd name="T53" fmla="*/ 170 h 207"/>
                <a:gd name="T54" fmla="*/ 124 w 142"/>
                <a:gd name="T55" fmla="*/ 173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42" h="207">
                  <a:moveTo>
                    <a:pt x="142" y="176"/>
                  </a:moveTo>
                  <a:cubicBezTo>
                    <a:pt x="61" y="2"/>
                    <a:pt x="61" y="2"/>
                    <a:pt x="61" y="2"/>
                  </a:cubicBezTo>
                  <a:cubicBezTo>
                    <a:pt x="61" y="0"/>
                    <a:pt x="59" y="0"/>
                    <a:pt x="57" y="0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0" y="27"/>
                    <a:pt x="0" y="28"/>
                    <a:pt x="0" y="30"/>
                  </a:cubicBezTo>
                  <a:cubicBezTo>
                    <a:pt x="29" y="91"/>
                    <a:pt x="29" y="91"/>
                    <a:pt x="29" y="91"/>
                  </a:cubicBezTo>
                  <a:cubicBezTo>
                    <a:pt x="29" y="91"/>
                    <a:pt x="29" y="91"/>
                    <a:pt x="29" y="91"/>
                  </a:cubicBezTo>
                  <a:cubicBezTo>
                    <a:pt x="49" y="91"/>
                    <a:pt x="66" y="108"/>
                    <a:pt x="66" y="128"/>
                  </a:cubicBezTo>
                  <a:cubicBezTo>
                    <a:pt x="66" y="137"/>
                    <a:pt x="62" y="145"/>
                    <a:pt x="57" y="152"/>
                  </a:cubicBezTo>
                  <a:cubicBezTo>
                    <a:pt x="81" y="205"/>
                    <a:pt x="81" y="205"/>
                    <a:pt x="81" y="205"/>
                  </a:cubicBezTo>
                  <a:cubicBezTo>
                    <a:pt x="81" y="206"/>
                    <a:pt x="83" y="207"/>
                    <a:pt x="85" y="206"/>
                  </a:cubicBezTo>
                  <a:cubicBezTo>
                    <a:pt x="91" y="203"/>
                    <a:pt x="91" y="203"/>
                    <a:pt x="91" y="203"/>
                  </a:cubicBezTo>
                  <a:cubicBezTo>
                    <a:pt x="88" y="195"/>
                    <a:pt x="88" y="195"/>
                    <a:pt x="88" y="195"/>
                  </a:cubicBezTo>
                  <a:cubicBezTo>
                    <a:pt x="87" y="193"/>
                    <a:pt x="88" y="192"/>
                    <a:pt x="89" y="191"/>
                  </a:cubicBezTo>
                  <a:cubicBezTo>
                    <a:pt x="124" y="175"/>
                    <a:pt x="124" y="175"/>
                    <a:pt x="124" y="175"/>
                  </a:cubicBezTo>
                  <a:cubicBezTo>
                    <a:pt x="126" y="174"/>
                    <a:pt x="127" y="175"/>
                    <a:pt x="128" y="176"/>
                  </a:cubicBezTo>
                  <a:cubicBezTo>
                    <a:pt x="132" y="184"/>
                    <a:pt x="132" y="184"/>
                    <a:pt x="132" y="184"/>
                  </a:cubicBezTo>
                  <a:cubicBezTo>
                    <a:pt x="140" y="180"/>
                    <a:pt x="140" y="180"/>
                    <a:pt x="140" y="180"/>
                  </a:cubicBezTo>
                  <a:cubicBezTo>
                    <a:pt x="142" y="180"/>
                    <a:pt x="142" y="178"/>
                    <a:pt x="142" y="176"/>
                  </a:cubicBezTo>
                  <a:close/>
                  <a:moveTo>
                    <a:pt x="124" y="173"/>
                  </a:moveTo>
                  <a:cubicBezTo>
                    <a:pt x="120" y="175"/>
                    <a:pt x="120" y="175"/>
                    <a:pt x="120" y="175"/>
                  </a:cubicBezTo>
                  <a:cubicBezTo>
                    <a:pt x="118" y="176"/>
                    <a:pt x="117" y="175"/>
                    <a:pt x="116" y="174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4"/>
                    <a:pt x="47" y="22"/>
                    <a:pt x="49" y="21"/>
                  </a:cubicBezTo>
                  <a:cubicBezTo>
                    <a:pt x="53" y="19"/>
                    <a:pt x="53" y="19"/>
                    <a:pt x="53" y="19"/>
                  </a:cubicBezTo>
                  <a:cubicBezTo>
                    <a:pt x="54" y="19"/>
                    <a:pt x="56" y="19"/>
                    <a:pt x="57" y="21"/>
                  </a:cubicBezTo>
                  <a:cubicBezTo>
                    <a:pt x="125" y="170"/>
                    <a:pt x="125" y="170"/>
                    <a:pt x="125" y="170"/>
                  </a:cubicBezTo>
                  <a:cubicBezTo>
                    <a:pt x="126" y="171"/>
                    <a:pt x="125" y="173"/>
                    <a:pt x="124" y="17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" name="Freeform 57"/>
            <p:cNvSpPr>
              <a:spLocks noEditPoints="1"/>
            </p:cNvSpPr>
            <p:nvPr/>
          </p:nvSpPr>
          <p:spPr bwMode="auto">
            <a:xfrm>
              <a:off x="7316788" y="1411288"/>
              <a:ext cx="1073150" cy="1208087"/>
            </a:xfrm>
            <a:custGeom>
              <a:avLst/>
              <a:gdLst>
                <a:gd name="T0" fmla="*/ 251 w 286"/>
                <a:gd name="T1" fmla="*/ 214 h 320"/>
                <a:gd name="T2" fmla="*/ 146 w 286"/>
                <a:gd name="T3" fmla="*/ 286 h 320"/>
                <a:gd name="T4" fmla="*/ 34 w 286"/>
                <a:gd name="T5" fmla="*/ 174 h 320"/>
                <a:gd name="T6" fmla="*/ 94 w 286"/>
                <a:gd name="T7" fmla="*/ 75 h 320"/>
                <a:gd name="T8" fmla="*/ 128 w 286"/>
                <a:gd name="T9" fmla="*/ 91 h 320"/>
                <a:gd name="T10" fmla="*/ 174 w 286"/>
                <a:gd name="T11" fmla="*/ 46 h 320"/>
                <a:gd name="T12" fmla="*/ 128 w 286"/>
                <a:gd name="T13" fmla="*/ 0 h 320"/>
                <a:gd name="T14" fmla="*/ 83 w 286"/>
                <a:gd name="T15" fmla="*/ 43 h 320"/>
                <a:gd name="T16" fmla="*/ 0 w 286"/>
                <a:gd name="T17" fmla="*/ 174 h 320"/>
                <a:gd name="T18" fmla="*/ 146 w 286"/>
                <a:gd name="T19" fmla="*/ 320 h 320"/>
                <a:gd name="T20" fmla="*/ 286 w 286"/>
                <a:gd name="T21" fmla="*/ 214 h 320"/>
                <a:gd name="T22" fmla="*/ 251 w 286"/>
                <a:gd name="T23" fmla="*/ 214 h 320"/>
                <a:gd name="T24" fmla="*/ 128 w 286"/>
                <a:gd name="T25" fmla="*/ 18 h 320"/>
                <a:gd name="T26" fmla="*/ 156 w 286"/>
                <a:gd name="T27" fmla="*/ 46 h 320"/>
                <a:gd name="T28" fmla="*/ 128 w 286"/>
                <a:gd name="T29" fmla="*/ 74 h 320"/>
                <a:gd name="T30" fmla="*/ 100 w 286"/>
                <a:gd name="T31" fmla="*/ 46 h 320"/>
                <a:gd name="T32" fmla="*/ 128 w 286"/>
                <a:gd name="T33" fmla="*/ 18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6" h="320">
                  <a:moveTo>
                    <a:pt x="251" y="214"/>
                  </a:moveTo>
                  <a:cubicBezTo>
                    <a:pt x="234" y="256"/>
                    <a:pt x="194" y="286"/>
                    <a:pt x="146" y="286"/>
                  </a:cubicBezTo>
                  <a:cubicBezTo>
                    <a:pt x="84" y="286"/>
                    <a:pt x="34" y="236"/>
                    <a:pt x="34" y="174"/>
                  </a:cubicBezTo>
                  <a:cubicBezTo>
                    <a:pt x="34" y="131"/>
                    <a:pt x="58" y="94"/>
                    <a:pt x="94" y="75"/>
                  </a:cubicBezTo>
                  <a:cubicBezTo>
                    <a:pt x="102" y="85"/>
                    <a:pt x="114" y="91"/>
                    <a:pt x="128" y="91"/>
                  </a:cubicBezTo>
                  <a:cubicBezTo>
                    <a:pt x="153" y="91"/>
                    <a:pt x="174" y="71"/>
                    <a:pt x="174" y="46"/>
                  </a:cubicBezTo>
                  <a:cubicBezTo>
                    <a:pt x="174" y="21"/>
                    <a:pt x="153" y="0"/>
                    <a:pt x="128" y="0"/>
                  </a:cubicBezTo>
                  <a:cubicBezTo>
                    <a:pt x="104" y="0"/>
                    <a:pt x="84" y="19"/>
                    <a:pt x="83" y="43"/>
                  </a:cubicBezTo>
                  <a:cubicBezTo>
                    <a:pt x="34" y="67"/>
                    <a:pt x="0" y="116"/>
                    <a:pt x="0" y="174"/>
                  </a:cubicBezTo>
                  <a:cubicBezTo>
                    <a:pt x="0" y="254"/>
                    <a:pt x="66" y="320"/>
                    <a:pt x="146" y="320"/>
                  </a:cubicBezTo>
                  <a:cubicBezTo>
                    <a:pt x="212" y="320"/>
                    <a:pt x="268" y="275"/>
                    <a:pt x="286" y="214"/>
                  </a:cubicBezTo>
                  <a:lnTo>
                    <a:pt x="251" y="214"/>
                  </a:lnTo>
                  <a:close/>
                  <a:moveTo>
                    <a:pt x="128" y="18"/>
                  </a:moveTo>
                  <a:cubicBezTo>
                    <a:pt x="143" y="18"/>
                    <a:pt x="156" y="30"/>
                    <a:pt x="156" y="46"/>
                  </a:cubicBezTo>
                  <a:cubicBezTo>
                    <a:pt x="156" y="61"/>
                    <a:pt x="143" y="74"/>
                    <a:pt x="128" y="74"/>
                  </a:cubicBezTo>
                  <a:cubicBezTo>
                    <a:pt x="113" y="74"/>
                    <a:pt x="100" y="61"/>
                    <a:pt x="100" y="46"/>
                  </a:cubicBezTo>
                  <a:cubicBezTo>
                    <a:pt x="100" y="30"/>
                    <a:pt x="113" y="18"/>
                    <a:pt x="128" y="18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" name="자유형 12"/>
            <p:cNvSpPr>
              <a:spLocks/>
            </p:cNvSpPr>
            <p:nvPr/>
          </p:nvSpPr>
          <p:spPr bwMode="auto">
            <a:xfrm>
              <a:off x="7542213" y="2516188"/>
              <a:ext cx="615950" cy="309562"/>
            </a:xfrm>
            <a:custGeom>
              <a:avLst/>
              <a:gdLst>
                <a:gd name="connsiteX0" fmla="*/ 157312 w 615950"/>
                <a:gd name="connsiteY0" fmla="*/ 0 h 309562"/>
                <a:gd name="connsiteX1" fmla="*/ 495152 w 615950"/>
                <a:gd name="connsiteY1" fmla="*/ 0 h 309562"/>
                <a:gd name="connsiteX2" fmla="*/ 506413 w 615950"/>
                <a:gd name="connsiteY2" fmla="*/ 11357 h 309562"/>
                <a:gd name="connsiteX3" fmla="*/ 506413 w 615950"/>
                <a:gd name="connsiteY3" fmla="*/ 196850 h 309562"/>
                <a:gd name="connsiteX4" fmla="*/ 530506 w 615950"/>
                <a:gd name="connsiteY4" fmla="*/ 196850 h 309562"/>
                <a:gd name="connsiteX5" fmla="*/ 604683 w 615950"/>
                <a:gd name="connsiteY5" fmla="*/ 196850 h 309562"/>
                <a:gd name="connsiteX6" fmla="*/ 615950 w 615950"/>
                <a:gd name="connsiteY6" fmla="*/ 208121 h 309562"/>
                <a:gd name="connsiteX7" fmla="*/ 615950 w 615950"/>
                <a:gd name="connsiteY7" fmla="*/ 298291 h 309562"/>
                <a:gd name="connsiteX8" fmla="*/ 604683 w 615950"/>
                <a:gd name="connsiteY8" fmla="*/ 309562 h 309562"/>
                <a:gd name="connsiteX9" fmla="*/ 11268 w 615950"/>
                <a:gd name="connsiteY9" fmla="*/ 309562 h 309562"/>
                <a:gd name="connsiteX10" fmla="*/ 0 w 615950"/>
                <a:gd name="connsiteY10" fmla="*/ 298291 h 309562"/>
                <a:gd name="connsiteX11" fmla="*/ 0 w 615950"/>
                <a:gd name="connsiteY11" fmla="*/ 208121 h 309562"/>
                <a:gd name="connsiteX12" fmla="*/ 11268 w 615950"/>
                <a:gd name="connsiteY12" fmla="*/ 196850 h 309562"/>
                <a:gd name="connsiteX13" fmla="*/ 146050 w 615950"/>
                <a:gd name="connsiteY13" fmla="*/ 196850 h 309562"/>
                <a:gd name="connsiteX14" fmla="*/ 146050 w 615950"/>
                <a:gd name="connsiteY14" fmla="*/ 160983 h 309562"/>
                <a:gd name="connsiteX15" fmla="*/ 146050 w 615950"/>
                <a:gd name="connsiteY15" fmla="*/ 11357 h 309562"/>
                <a:gd name="connsiteX16" fmla="*/ 157312 w 615950"/>
                <a:gd name="connsiteY16" fmla="*/ 0 h 309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15950" h="309562">
                  <a:moveTo>
                    <a:pt x="157312" y="0"/>
                  </a:moveTo>
                  <a:cubicBezTo>
                    <a:pt x="495152" y="0"/>
                    <a:pt x="495152" y="0"/>
                    <a:pt x="495152" y="0"/>
                  </a:cubicBezTo>
                  <a:cubicBezTo>
                    <a:pt x="498906" y="0"/>
                    <a:pt x="506413" y="7571"/>
                    <a:pt x="506413" y="11357"/>
                  </a:cubicBezTo>
                  <a:lnTo>
                    <a:pt x="506413" y="196850"/>
                  </a:lnTo>
                  <a:lnTo>
                    <a:pt x="530506" y="196850"/>
                  </a:lnTo>
                  <a:cubicBezTo>
                    <a:pt x="604683" y="196850"/>
                    <a:pt x="604683" y="196850"/>
                    <a:pt x="604683" y="196850"/>
                  </a:cubicBezTo>
                  <a:cubicBezTo>
                    <a:pt x="612194" y="196850"/>
                    <a:pt x="615950" y="204364"/>
                    <a:pt x="615950" y="208121"/>
                  </a:cubicBezTo>
                  <a:lnTo>
                    <a:pt x="615950" y="298291"/>
                  </a:lnTo>
                  <a:cubicBezTo>
                    <a:pt x="615950" y="305805"/>
                    <a:pt x="612194" y="309562"/>
                    <a:pt x="604683" y="309562"/>
                  </a:cubicBezTo>
                  <a:cubicBezTo>
                    <a:pt x="11268" y="309562"/>
                    <a:pt x="11268" y="309562"/>
                    <a:pt x="11268" y="309562"/>
                  </a:cubicBezTo>
                  <a:cubicBezTo>
                    <a:pt x="7512" y="309562"/>
                    <a:pt x="0" y="305805"/>
                    <a:pt x="0" y="298291"/>
                  </a:cubicBezTo>
                  <a:cubicBezTo>
                    <a:pt x="0" y="208121"/>
                    <a:pt x="0" y="208121"/>
                    <a:pt x="0" y="208121"/>
                  </a:cubicBezTo>
                  <a:cubicBezTo>
                    <a:pt x="0" y="204364"/>
                    <a:pt x="7512" y="196850"/>
                    <a:pt x="11268" y="196850"/>
                  </a:cubicBezTo>
                  <a:lnTo>
                    <a:pt x="146050" y="196850"/>
                  </a:lnTo>
                  <a:lnTo>
                    <a:pt x="146050" y="160983"/>
                  </a:lnTo>
                  <a:cubicBezTo>
                    <a:pt x="146050" y="11357"/>
                    <a:pt x="146050" y="11357"/>
                    <a:pt x="146050" y="11357"/>
                  </a:cubicBezTo>
                  <a:cubicBezTo>
                    <a:pt x="146050" y="7571"/>
                    <a:pt x="153558" y="0"/>
                    <a:pt x="15731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355314" y="5182948"/>
            <a:ext cx="41761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solidFill>
                  <a:srgbClr val="F4B183"/>
                </a:solidFill>
              </a:rPr>
              <a:t>‘</a:t>
            </a:r>
            <a:r>
              <a:rPr lang="ko-KR" altLang="en-US" sz="2400" b="1" dirty="0" smtClean="0">
                <a:solidFill>
                  <a:srgbClr val="F4B183"/>
                </a:solidFill>
              </a:rPr>
              <a:t>이곳에 텍스트를 </a:t>
            </a:r>
            <a:r>
              <a:rPr lang="ko-KR" altLang="en-US" sz="2400" b="1" smtClean="0">
                <a:solidFill>
                  <a:srgbClr val="F4B183"/>
                </a:solidFill>
              </a:rPr>
              <a:t>입력하세요</a:t>
            </a:r>
            <a:r>
              <a:rPr lang="en-US" altLang="ko-KR" sz="2400" b="1" dirty="0" smtClean="0">
                <a:solidFill>
                  <a:srgbClr val="F4B183"/>
                </a:solidFill>
              </a:rPr>
              <a:t>’</a:t>
            </a:r>
          </a:p>
        </p:txBody>
      </p:sp>
      <p:grpSp>
        <p:nvGrpSpPr>
          <p:cNvPr id="15" name="그룹 14"/>
          <p:cNvGrpSpPr/>
          <p:nvPr/>
        </p:nvGrpSpPr>
        <p:grpSpPr>
          <a:xfrm>
            <a:off x="8969281" y="-257669"/>
            <a:ext cx="2629719" cy="1153414"/>
            <a:chOff x="8969281" y="-257669"/>
            <a:chExt cx="2629719" cy="1153414"/>
          </a:xfrm>
        </p:grpSpPr>
        <p:sp>
          <p:nvSpPr>
            <p:cNvPr id="11" name="TextBox 10"/>
            <p:cNvSpPr txBox="1"/>
            <p:nvPr/>
          </p:nvSpPr>
          <p:spPr>
            <a:xfrm flipH="1">
              <a:off x="9258918" y="495635"/>
              <a:ext cx="23400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rPr>
                <a:t>제목을 입력하세요</a:t>
              </a:r>
            </a:p>
          </p:txBody>
        </p:sp>
        <p:grpSp>
          <p:nvGrpSpPr>
            <p:cNvPr id="24" name="그룹 23"/>
            <p:cNvGrpSpPr/>
            <p:nvPr/>
          </p:nvGrpSpPr>
          <p:grpSpPr>
            <a:xfrm>
              <a:off x="8969281" y="-257669"/>
              <a:ext cx="968376" cy="1130301"/>
              <a:chOff x="788988" y="4617518"/>
              <a:chExt cx="968376" cy="1130301"/>
            </a:xfrm>
          </p:grpSpPr>
          <p:sp>
            <p:nvSpPr>
              <p:cNvPr id="25" name="Freeform 126"/>
              <p:cNvSpPr>
                <a:spLocks/>
              </p:cNvSpPr>
              <p:nvPr/>
            </p:nvSpPr>
            <p:spPr bwMode="auto">
              <a:xfrm>
                <a:off x="788988" y="5612881"/>
                <a:ext cx="90488" cy="134938"/>
              </a:xfrm>
              <a:custGeom>
                <a:avLst/>
                <a:gdLst>
                  <a:gd name="T0" fmla="*/ 24 w 24"/>
                  <a:gd name="T1" fmla="*/ 24 h 36"/>
                  <a:gd name="T2" fmla="*/ 12 w 24"/>
                  <a:gd name="T3" fmla="*/ 36 h 36"/>
                  <a:gd name="T4" fmla="*/ 0 w 24"/>
                  <a:gd name="T5" fmla="*/ 24 h 36"/>
                  <a:gd name="T6" fmla="*/ 12 w 24"/>
                  <a:gd name="T7" fmla="*/ 0 h 36"/>
                  <a:gd name="T8" fmla="*/ 24 w 24"/>
                  <a:gd name="T9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36">
                    <a:moveTo>
                      <a:pt x="24" y="24"/>
                    </a:moveTo>
                    <a:cubicBezTo>
                      <a:pt x="24" y="30"/>
                      <a:pt x="19" y="36"/>
                      <a:pt x="12" y="36"/>
                    </a:cubicBezTo>
                    <a:cubicBezTo>
                      <a:pt x="5" y="36"/>
                      <a:pt x="0" y="30"/>
                      <a:pt x="0" y="24"/>
                    </a:cubicBezTo>
                    <a:cubicBezTo>
                      <a:pt x="0" y="17"/>
                      <a:pt x="12" y="0"/>
                      <a:pt x="12" y="0"/>
                    </a:cubicBezTo>
                    <a:cubicBezTo>
                      <a:pt x="12" y="0"/>
                      <a:pt x="24" y="17"/>
                      <a:pt x="24" y="2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6" name="Freeform 127"/>
              <p:cNvSpPr>
                <a:spLocks/>
              </p:cNvSpPr>
              <p:nvPr/>
            </p:nvSpPr>
            <p:spPr bwMode="auto">
              <a:xfrm>
                <a:off x="830263" y="5000106"/>
                <a:ext cx="544513" cy="544513"/>
              </a:xfrm>
              <a:custGeom>
                <a:avLst/>
                <a:gdLst>
                  <a:gd name="T0" fmla="*/ 123 w 145"/>
                  <a:gd name="T1" fmla="*/ 0 h 145"/>
                  <a:gd name="T2" fmla="*/ 48 w 145"/>
                  <a:gd name="T3" fmla="*/ 74 h 145"/>
                  <a:gd name="T4" fmla="*/ 3 w 145"/>
                  <a:gd name="T5" fmla="*/ 136 h 145"/>
                  <a:gd name="T6" fmla="*/ 3 w 145"/>
                  <a:gd name="T7" fmla="*/ 142 h 145"/>
                  <a:gd name="T8" fmla="*/ 9 w 145"/>
                  <a:gd name="T9" fmla="*/ 142 h 145"/>
                  <a:gd name="T10" fmla="*/ 71 w 145"/>
                  <a:gd name="T11" fmla="*/ 97 h 145"/>
                  <a:gd name="T12" fmla="*/ 145 w 145"/>
                  <a:gd name="T13" fmla="*/ 22 h 145"/>
                  <a:gd name="T14" fmla="*/ 123 w 145"/>
                  <a:gd name="T15" fmla="*/ 0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5" h="145">
                    <a:moveTo>
                      <a:pt x="123" y="0"/>
                    </a:moveTo>
                    <a:cubicBezTo>
                      <a:pt x="101" y="21"/>
                      <a:pt x="53" y="69"/>
                      <a:pt x="48" y="74"/>
                    </a:cubicBezTo>
                    <a:cubicBezTo>
                      <a:pt x="43" y="79"/>
                      <a:pt x="12" y="123"/>
                      <a:pt x="3" y="136"/>
                    </a:cubicBezTo>
                    <a:cubicBezTo>
                      <a:pt x="1" y="138"/>
                      <a:pt x="0" y="139"/>
                      <a:pt x="3" y="142"/>
                    </a:cubicBezTo>
                    <a:cubicBezTo>
                      <a:pt x="6" y="145"/>
                      <a:pt x="7" y="144"/>
                      <a:pt x="9" y="142"/>
                    </a:cubicBezTo>
                    <a:cubicBezTo>
                      <a:pt x="22" y="133"/>
                      <a:pt x="66" y="102"/>
                      <a:pt x="71" y="97"/>
                    </a:cubicBezTo>
                    <a:cubicBezTo>
                      <a:pt x="145" y="22"/>
                      <a:pt x="145" y="22"/>
                      <a:pt x="145" y="22"/>
                    </a:cubicBezTo>
                    <a:lnTo>
                      <a:pt x="123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7" name="Freeform 128"/>
              <p:cNvSpPr>
                <a:spLocks/>
              </p:cNvSpPr>
              <p:nvPr/>
            </p:nvSpPr>
            <p:spPr bwMode="auto">
              <a:xfrm>
                <a:off x="1289051" y="4617518"/>
                <a:ext cx="468313" cy="469900"/>
              </a:xfrm>
              <a:custGeom>
                <a:avLst/>
                <a:gdLst>
                  <a:gd name="T0" fmla="*/ 119 w 125"/>
                  <a:gd name="T1" fmla="*/ 6 h 125"/>
                  <a:gd name="T2" fmla="*/ 119 w 125"/>
                  <a:gd name="T3" fmla="*/ 6 h 125"/>
                  <a:gd name="T4" fmla="*/ 96 w 125"/>
                  <a:gd name="T5" fmla="*/ 6 h 125"/>
                  <a:gd name="T6" fmla="*/ 37 w 125"/>
                  <a:gd name="T7" fmla="*/ 66 h 125"/>
                  <a:gd name="T8" fmla="*/ 14 w 125"/>
                  <a:gd name="T9" fmla="*/ 83 h 125"/>
                  <a:gd name="T10" fmla="*/ 3 w 125"/>
                  <a:gd name="T11" fmla="*/ 83 h 125"/>
                  <a:gd name="T12" fmla="*/ 3 w 125"/>
                  <a:gd name="T13" fmla="*/ 94 h 125"/>
                  <a:gd name="T14" fmla="*/ 31 w 125"/>
                  <a:gd name="T15" fmla="*/ 122 h 125"/>
                  <a:gd name="T16" fmla="*/ 42 w 125"/>
                  <a:gd name="T17" fmla="*/ 122 h 125"/>
                  <a:gd name="T18" fmla="*/ 42 w 125"/>
                  <a:gd name="T19" fmla="*/ 111 h 125"/>
                  <a:gd name="T20" fmla="*/ 59 w 125"/>
                  <a:gd name="T21" fmla="*/ 88 h 125"/>
                  <a:gd name="T22" fmla="*/ 119 w 125"/>
                  <a:gd name="T23" fmla="*/ 29 h 125"/>
                  <a:gd name="T24" fmla="*/ 119 w 125"/>
                  <a:gd name="T25" fmla="*/ 6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5" h="125">
                    <a:moveTo>
                      <a:pt x="119" y="6"/>
                    </a:moveTo>
                    <a:cubicBezTo>
                      <a:pt x="119" y="6"/>
                      <a:pt x="119" y="6"/>
                      <a:pt x="119" y="6"/>
                    </a:cubicBezTo>
                    <a:cubicBezTo>
                      <a:pt x="113" y="1"/>
                      <a:pt x="102" y="0"/>
                      <a:pt x="96" y="6"/>
                    </a:cubicBezTo>
                    <a:cubicBezTo>
                      <a:pt x="37" y="66"/>
                      <a:pt x="37" y="66"/>
                      <a:pt x="37" y="66"/>
                    </a:cubicBezTo>
                    <a:cubicBezTo>
                      <a:pt x="34" y="63"/>
                      <a:pt x="34" y="63"/>
                      <a:pt x="14" y="83"/>
                    </a:cubicBezTo>
                    <a:cubicBezTo>
                      <a:pt x="11" y="79"/>
                      <a:pt x="6" y="79"/>
                      <a:pt x="3" y="83"/>
                    </a:cubicBezTo>
                    <a:cubicBezTo>
                      <a:pt x="0" y="86"/>
                      <a:pt x="0" y="91"/>
                      <a:pt x="3" y="94"/>
                    </a:cubicBezTo>
                    <a:cubicBezTo>
                      <a:pt x="3" y="94"/>
                      <a:pt x="31" y="122"/>
                      <a:pt x="31" y="122"/>
                    </a:cubicBezTo>
                    <a:cubicBezTo>
                      <a:pt x="34" y="125"/>
                      <a:pt x="39" y="125"/>
                      <a:pt x="42" y="122"/>
                    </a:cubicBezTo>
                    <a:cubicBezTo>
                      <a:pt x="46" y="119"/>
                      <a:pt x="46" y="114"/>
                      <a:pt x="42" y="111"/>
                    </a:cubicBezTo>
                    <a:cubicBezTo>
                      <a:pt x="62" y="92"/>
                      <a:pt x="62" y="91"/>
                      <a:pt x="59" y="88"/>
                    </a:cubicBezTo>
                    <a:cubicBezTo>
                      <a:pt x="119" y="29"/>
                      <a:pt x="119" y="29"/>
                      <a:pt x="119" y="29"/>
                    </a:cubicBezTo>
                    <a:cubicBezTo>
                      <a:pt x="125" y="23"/>
                      <a:pt x="125" y="12"/>
                      <a:pt x="119" y="6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56542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3" grpId="0"/>
      <p:bldP spid="48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그룹 99"/>
          <p:cNvGrpSpPr/>
          <p:nvPr/>
        </p:nvGrpSpPr>
        <p:grpSpPr>
          <a:xfrm>
            <a:off x="8540473" y="4010323"/>
            <a:ext cx="2644658" cy="475052"/>
            <a:chOff x="4274288" y="2477384"/>
            <a:chExt cx="7917712" cy="1543274"/>
          </a:xfrm>
        </p:grpSpPr>
        <p:sp>
          <p:nvSpPr>
            <p:cNvPr id="101" name="직사각형 100"/>
            <p:cNvSpPr/>
            <p:nvPr/>
          </p:nvSpPr>
          <p:spPr>
            <a:xfrm>
              <a:off x="4284921" y="2495550"/>
              <a:ext cx="7907079" cy="1514475"/>
            </a:xfrm>
            <a:prstGeom prst="rect">
              <a:avLst/>
            </a:prstGeom>
            <a:gradFill>
              <a:gsLst>
                <a:gs pos="100000">
                  <a:sysClr val="windowText" lastClr="000000">
                    <a:alpha val="0"/>
                  </a:sysClr>
                </a:gs>
                <a:gs pos="0">
                  <a:sysClr val="windowText" lastClr="000000">
                    <a:alpha val="0"/>
                  </a:sysClr>
                </a:gs>
                <a:gs pos="80000">
                  <a:srgbClr val="C09338">
                    <a:alpha val="80000"/>
                  </a:srgbClr>
                </a:gs>
                <a:gs pos="18000">
                  <a:srgbClr val="C09338">
                    <a:alpha val="80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제목</a:t>
              </a:r>
              <a:endParaRPr lang="ko-KR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02" name="직선 연결선 101"/>
            <p:cNvCxnSpPr/>
            <p:nvPr/>
          </p:nvCxnSpPr>
          <p:spPr>
            <a:xfrm>
              <a:off x="4274288" y="2477384"/>
              <a:ext cx="7917712" cy="0"/>
            </a:xfrm>
            <a:prstGeom prst="line">
              <a:avLst/>
            </a:prstGeom>
            <a:ln w="41275">
              <a:gradFill flip="none" rotWithShape="1">
                <a:gsLst>
                  <a:gs pos="80000">
                    <a:srgbClr val="D1AC61"/>
                  </a:gs>
                  <a:gs pos="100000">
                    <a:schemeClr val="bg1">
                      <a:alpha val="0"/>
                    </a:schemeClr>
                  </a:gs>
                  <a:gs pos="0">
                    <a:schemeClr val="bg1">
                      <a:alpha val="0"/>
                    </a:schemeClr>
                  </a:gs>
                  <a:gs pos="23000">
                    <a:srgbClr val="D1AC6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직선 연결선 102"/>
            <p:cNvCxnSpPr/>
            <p:nvPr/>
          </p:nvCxnSpPr>
          <p:spPr>
            <a:xfrm>
              <a:off x="4274288" y="4020658"/>
              <a:ext cx="7917712" cy="0"/>
            </a:xfrm>
            <a:prstGeom prst="line">
              <a:avLst/>
            </a:prstGeom>
            <a:ln w="41275">
              <a:gradFill flip="none" rotWithShape="1">
                <a:gsLst>
                  <a:gs pos="80000">
                    <a:srgbClr val="D1AC61"/>
                  </a:gs>
                  <a:gs pos="100000">
                    <a:schemeClr val="bg1">
                      <a:alpha val="0"/>
                    </a:schemeClr>
                  </a:gs>
                  <a:gs pos="0">
                    <a:schemeClr val="bg1">
                      <a:alpha val="0"/>
                    </a:schemeClr>
                  </a:gs>
                  <a:gs pos="23000">
                    <a:srgbClr val="D1AC61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2" name="그룹 191"/>
          <p:cNvGrpSpPr/>
          <p:nvPr/>
        </p:nvGrpSpPr>
        <p:grpSpPr>
          <a:xfrm>
            <a:off x="9442599" y="1187535"/>
            <a:ext cx="840405" cy="2542802"/>
            <a:chOff x="9442599" y="1187535"/>
            <a:chExt cx="840405" cy="2542802"/>
          </a:xfrm>
        </p:grpSpPr>
        <p:grpSp>
          <p:nvGrpSpPr>
            <p:cNvPr id="65" name="그룹 64"/>
            <p:cNvGrpSpPr/>
            <p:nvPr/>
          </p:nvGrpSpPr>
          <p:grpSpPr>
            <a:xfrm>
              <a:off x="9442599" y="1187535"/>
              <a:ext cx="840405" cy="2542802"/>
              <a:chOff x="5835650" y="1035050"/>
              <a:chExt cx="927100" cy="2805113"/>
            </a:xfrm>
            <a:solidFill>
              <a:srgbClr val="C09338"/>
            </a:solidFill>
            <a:effectLst>
              <a:reflection blurRad="6350" stA="20000" endPos="40000" dist="101600" dir="5400000" sy="-100000" algn="bl" rotWithShape="0"/>
            </a:effectLst>
          </p:grpSpPr>
          <p:sp>
            <p:nvSpPr>
              <p:cNvPr id="66" name="직사각형 65"/>
              <p:cNvSpPr/>
              <p:nvPr/>
            </p:nvSpPr>
            <p:spPr>
              <a:xfrm>
                <a:off x="5961768" y="2602544"/>
                <a:ext cx="675133" cy="50232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7" name="Freeform 5"/>
              <p:cNvSpPr>
                <a:spLocks noEditPoints="1"/>
              </p:cNvSpPr>
              <p:nvPr/>
            </p:nvSpPr>
            <p:spPr bwMode="auto">
              <a:xfrm>
                <a:off x="5835650" y="1035050"/>
                <a:ext cx="927100" cy="2805113"/>
              </a:xfrm>
              <a:custGeom>
                <a:avLst/>
                <a:gdLst>
                  <a:gd name="T0" fmla="*/ 294 w 294"/>
                  <a:gd name="T1" fmla="*/ 57 h 896"/>
                  <a:gd name="T2" fmla="*/ 255 w 294"/>
                  <a:gd name="T3" fmla="*/ 0 h 896"/>
                  <a:gd name="T4" fmla="*/ 254 w 294"/>
                  <a:gd name="T5" fmla="*/ 0 h 896"/>
                  <a:gd name="T6" fmla="*/ 39 w 294"/>
                  <a:gd name="T7" fmla="*/ 0 h 896"/>
                  <a:gd name="T8" fmla="*/ 39 w 294"/>
                  <a:gd name="T9" fmla="*/ 0 h 896"/>
                  <a:gd name="T10" fmla="*/ 0 w 294"/>
                  <a:gd name="T11" fmla="*/ 57 h 896"/>
                  <a:gd name="T12" fmla="*/ 0 w 294"/>
                  <a:gd name="T13" fmla="*/ 58 h 896"/>
                  <a:gd name="T14" fmla="*/ 0 w 294"/>
                  <a:gd name="T15" fmla="*/ 60 h 896"/>
                  <a:gd name="T16" fmla="*/ 27 w 294"/>
                  <a:gd name="T17" fmla="*/ 109 h 896"/>
                  <a:gd name="T18" fmla="*/ 27 w 294"/>
                  <a:gd name="T19" fmla="*/ 713 h 896"/>
                  <a:gd name="T20" fmla="*/ 41 w 294"/>
                  <a:gd name="T21" fmla="*/ 804 h 896"/>
                  <a:gd name="T22" fmla="*/ 134 w 294"/>
                  <a:gd name="T23" fmla="*/ 896 h 896"/>
                  <a:gd name="T24" fmla="*/ 134 w 294"/>
                  <a:gd name="T25" fmla="*/ 896 h 896"/>
                  <a:gd name="T26" fmla="*/ 146 w 294"/>
                  <a:gd name="T27" fmla="*/ 896 h 896"/>
                  <a:gd name="T28" fmla="*/ 146 w 294"/>
                  <a:gd name="T29" fmla="*/ 896 h 896"/>
                  <a:gd name="T30" fmla="*/ 147 w 294"/>
                  <a:gd name="T31" fmla="*/ 896 h 896"/>
                  <a:gd name="T32" fmla="*/ 148 w 294"/>
                  <a:gd name="T33" fmla="*/ 896 h 896"/>
                  <a:gd name="T34" fmla="*/ 159 w 294"/>
                  <a:gd name="T35" fmla="*/ 896 h 896"/>
                  <a:gd name="T36" fmla="*/ 159 w 294"/>
                  <a:gd name="T37" fmla="*/ 896 h 896"/>
                  <a:gd name="T38" fmla="*/ 253 w 294"/>
                  <a:gd name="T39" fmla="*/ 804 h 896"/>
                  <a:gd name="T40" fmla="*/ 267 w 294"/>
                  <a:gd name="T41" fmla="*/ 713 h 896"/>
                  <a:gd name="T42" fmla="*/ 267 w 294"/>
                  <a:gd name="T43" fmla="*/ 109 h 896"/>
                  <a:gd name="T44" fmla="*/ 294 w 294"/>
                  <a:gd name="T45" fmla="*/ 60 h 896"/>
                  <a:gd name="T46" fmla="*/ 294 w 294"/>
                  <a:gd name="T47" fmla="*/ 58 h 896"/>
                  <a:gd name="T48" fmla="*/ 294 w 294"/>
                  <a:gd name="T49" fmla="*/ 57 h 896"/>
                  <a:gd name="T50" fmla="*/ 268 w 294"/>
                  <a:gd name="T51" fmla="*/ 69 h 896"/>
                  <a:gd name="T52" fmla="*/ 256 w 294"/>
                  <a:gd name="T53" fmla="*/ 78 h 896"/>
                  <a:gd name="T54" fmla="*/ 245 w 294"/>
                  <a:gd name="T55" fmla="*/ 78 h 896"/>
                  <a:gd name="T56" fmla="*/ 245 w 294"/>
                  <a:gd name="T57" fmla="*/ 635 h 896"/>
                  <a:gd name="T58" fmla="*/ 49 w 294"/>
                  <a:gd name="T59" fmla="*/ 635 h 896"/>
                  <a:gd name="T60" fmla="*/ 49 w 294"/>
                  <a:gd name="T61" fmla="*/ 78 h 896"/>
                  <a:gd name="T62" fmla="*/ 38 w 294"/>
                  <a:gd name="T63" fmla="*/ 78 h 896"/>
                  <a:gd name="T64" fmla="*/ 26 w 294"/>
                  <a:gd name="T65" fmla="*/ 69 h 896"/>
                  <a:gd name="T66" fmla="*/ 22 w 294"/>
                  <a:gd name="T67" fmla="*/ 57 h 896"/>
                  <a:gd name="T68" fmla="*/ 39 w 294"/>
                  <a:gd name="T69" fmla="*/ 33 h 896"/>
                  <a:gd name="T70" fmla="*/ 255 w 294"/>
                  <a:gd name="T71" fmla="*/ 33 h 896"/>
                  <a:gd name="T72" fmla="*/ 271 w 294"/>
                  <a:gd name="T73" fmla="*/ 57 h 896"/>
                  <a:gd name="T74" fmla="*/ 268 w 294"/>
                  <a:gd name="T75" fmla="*/ 69 h 8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94" h="896">
                    <a:moveTo>
                      <a:pt x="294" y="57"/>
                    </a:moveTo>
                    <a:cubicBezTo>
                      <a:pt x="292" y="12"/>
                      <a:pt x="269" y="0"/>
                      <a:pt x="255" y="0"/>
                    </a:cubicBezTo>
                    <a:cubicBezTo>
                      <a:pt x="255" y="0"/>
                      <a:pt x="255" y="0"/>
                      <a:pt x="254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25" y="0"/>
                      <a:pt x="1" y="12"/>
                      <a:pt x="0" y="57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1" y="75"/>
                      <a:pt x="8" y="101"/>
                      <a:pt x="27" y="109"/>
                    </a:cubicBezTo>
                    <a:cubicBezTo>
                      <a:pt x="27" y="713"/>
                      <a:pt x="27" y="713"/>
                      <a:pt x="27" y="713"/>
                    </a:cubicBezTo>
                    <a:cubicBezTo>
                      <a:pt x="27" y="715"/>
                      <a:pt x="27" y="759"/>
                      <a:pt x="41" y="804"/>
                    </a:cubicBezTo>
                    <a:cubicBezTo>
                      <a:pt x="54" y="843"/>
                      <a:pt x="80" y="890"/>
                      <a:pt x="134" y="896"/>
                    </a:cubicBezTo>
                    <a:cubicBezTo>
                      <a:pt x="134" y="896"/>
                      <a:pt x="134" y="896"/>
                      <a:pt x="134" y="896"/>
                    </a:cubicBezTo>
                    <a:cubicBezTo>
                      <a:pt x="146" y="896"/>
                      <a:pt x="146" y="896"/>
                      <a:pt x="146" y="896"/>
                    </a:cubicBezTo>
                    <a:cubicBezTo>
                      <a:pt x="146" y="896"/>
                      <a:pt x="146" y="896"/>
                      <a:pt x="146" y="896"/>
                    </a:cubicBezTo>
                    <a:cubicBezTo>
                      <a:pt x="147" y="896"/>
                      <a:pt x="147" y="896"/>
                      <a:pt x="147" y="896"/>
                    </a:cubicBezTo>
                    <a:cubicBezTo>
                      <a:pt x="148" y="896"/>
                      <a:pt x="148" y="896"/>
                      <a:pt x="148" y="896"/>
                    </a:cubicBezTo>
                    <a:cubicBezTo>
                      <a:pt x="159" y="896"/>
                      <a:pt x="159" y="896"/>
                      <a:pt x="159" y="896"/>
                    </a:cubicBezTo>
                    <a:cubicBezTo>
                      <a:pt x="159" y="896"/>
                      <a:pt x="159" y="896"/>
                      <a:pt x="159" y="896"/>
                    </a:cubicBezTo>
                    <a:cubicBezTo>
                      <a:pt x="213" y="890"/>
                      <a:pt x="240" y="843"/>
                      <a:pt x="253" y="804"/>
                    </a:cubicBezTo>
                    <a:cubicBezTo>
                      <a:pt x="267" y="759"/>
                      <a:pt x="267" y="715"/>
                      <a:pt x="267" y="713"/>
                    </a:cubicBezTo>
                    <a:cubicBezTo>
                      <a:pt x="267" y="109"/>
                      <a:pt x="267" y="109"/>
                      <a:pt x="267" y="109"/>
                    </a:cubicBezTo>
                    <a:cubicBezTo>
                      <a:pt x="286" y="101"/>
                      <a:pt x="293" y="75"/>
                      <a:pt x="294" y="60"/>
                    </a:cubicBezTo>
                    <a:cubicBezTo>
                      <a:pt x="294" y="58"/>
                      <a:pt x="294" y="58"/>
                      <a:pt x="294" y="58"/>
                    </a:cubicBezTo>
                    <a:lnTo>
                      <a:pt x="294" y="57"/>
                    </a:lnTo>
                    <a:close/>
                    <a:moveTo>
                      <a:pt x="268" y="69"/>
                    </a:moveTo>
                    <a:cubicBezTo>
                      <a:pt x="265" y="75"/>
                      <a:pt x="262" y="78"/>
                      <a:pt x="256" y="78"/>
                    </a:cubicBezTo>
                    <a:cubicBezTo>
                      <a:pt x="245" y="78"/>
                      <a:pt x="245" y="78"/>
                      <a:pt x="245" y="78"/>
                    </a:cubicBezTo>
                    <a:cubicBezTo>
                      <a:pt x="245" y="635"/>
                      <a:pt x="245" y="635"/>
                      <a:pt x="245" y="635"/>
                    </a:cubicBezTo>
                    <a:cubicBezTo>
                      <a:pt x="49" y="635"/>
                      <a:pt x="49" y="635"/>
                      <a:pt x="49" y="635"/>
                    </a:cubicBezTo>
                    <a:cubicBezTo>
                      <a:pt x="49" y="78"/>
                      <a:pt x="49" y="78"/>
                      <a:pt x="49" y="78"/>
                    </a:cubicBezTo>
                    <a:cubicBezTo>
                      <a:pt x="38" y="78"/>
                      <a:pt x="38" y="78"/>
                      <a:pt x="38" y="78"/>
                    </a:cubicBezTo>
                    <a:cubicBezTo>
                      <a:pt x="32" y="78"/>
                      <a:pt x="28" y="75"/>
                      <a:pt x="26" y="69"/>
                    </a:cubicBezTo>
                    <a:cubicBezTo>
                      <a:pt x="24" y="64"/>
                      <a:pt x="23" y="59"/>
                      <a:pt x="22" y="57"/>
                    </a:cubicBezTo>
                    <a:cubicBezTo>
                      <a:pt x="24" y="36"/>
                      <a:pt x="33" y="33"/>
                      <a:pt x="39" y="33"/>
                    </a:cubicBezTo>
                    <a:cubicBezTo>
                      <a:pt x="255" y="33"/>
                      <a:pt x="255" y="33"/>
                      <a:pt x="255" y="33"/>
                    </a:cubicBezTo>
                    <a:cubicBezTo>
                      <a:pt x="261" y="33"/>
                      <a:pt x="270" y="36"/>
                      <a:pt x="271" y="57"/>
                    </a:cubicBezTo>
                    <a:cubicBezTo>
                      <a:pt x="271" y="59"/>
                      <a:pt x="270" y="64"/>
                      <a:pt x="268" y="6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grpSp>
          <p:nvGrpSpPr>
            <p:cNvPr id="68" name="그룹 67"/>
            <p:cNvGrpSpPr/>
            <p:nvPr/>
          </p:nvGrpSpPr>
          <p:grpSpPr>
            <a:xfrm>
              <a:off x="9963723" y="1571513"/>
              <a:ext cx="110629" cy="1435378"/>
              <a:chOff x="3088212" y="1410868"/>
              <a:chExt cx="122041" cy="1583449"/>
            </a:xfrm>
          </p:grpSpPr>
          <p:sp>
            <p:nvSpPr>
              <p:cNvPr id="69" name="Rectangle 61"/>
              <p:cNvSpPr>
                <a:spLocks noChangeArrowheads="1"/>
              </p:cNvSpPr>
              <p:nvPr/>
            </p:nvSpPr>
            <p:spPr bwMode="auto">
              <a:xfrm>
                <a:off x="3176691" y="1410868"/>
                <a:ext cx="33562" cy="158344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0" name="Rectangle 62"/>
              <p:cNvSpPr>
                <a:spLocks noChangeArrowheads="1"/>
              </p:cNvSpPr>
              <p:nvPr/>
            </p:nvSpPr>
            <p:spPr bwMode="auto">
              <a:xfrm>
                <a:off x="3088212" y="2696678"/>
                <a:ext cx="109835" cy="36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1" name="Rectangle 63"/>
              <p:cNvSpPr>
                <a:spLocks noChangeArrowheads="1"/>
              </p:cNvSpPr>
              <p:nvPr/>
            </p:nvSpPr>
            <p:spPr bwMode="auto">
              <a:xfrm>
                <a:off x="3088212" y="2551588"/>
                <a:ext cx="109835" cy="36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2" name="Rectangle 64"/>
              <p:cNvSpPr>
                <a:spLocks noChangeArrowheads="1"/>
              </p:cNvSpPr>
              <p:nvPr/>
            </p:nvSpPr>
            <p:spPr bwMode="auto">
              <a:xfrm>
                <a:off x="3088212" y="2406498"/>
                <a:ext cx="109835" cy="36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3" name="Rectangle 65"/>
              <p:cNvSpPr>
                <a:spLocks noChangeArrowheads="1"/>
              </p:cNvSpPr>
              <p:nvPr/>
            </p:nvSpPr>
            <p:spPr bwMode="auto">
              <a:xfrm>
                <a:off x="3088212" y="2261408"/>
                <a:ext cx="109835" cy="36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4" name="Rectangle 66"/>
              <p:cNvSpPr>
                <a:spLocks noChangeArrowheads="1"/>
              </p:cNvSpPr>
              <p:nvPr/>
            </p:nvSpPr>
            <p:spPr bwMode="auto">
              <a:xfrm>
                <a:off x="3088212" y="2116318"/>
                <a:ext cx="109835" cy="36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5" name="Rectangle 67"/>
              <p:cNvSpPr>
                <a:spLocks noChangeArrowheads="1"/>
              </p:cNvSpPr>
              <p:nvPr/>
            </p:nvSpPr>
            <p:spPr bwMode="auto">
              <a:xfrm>
                <a:off x="3088212" y="1971228"/>
                <a:ext cx="109835" cy="36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6" name="Rectangle 68"/>
              <p:cNvSpPr>
                <a:spLocks noChangeArrowheads="1"/>
              </p:cNvSpPr>
              <p:nvPr/>
            </p:nvSpPr>
            <p:spPr bwMode="auto">
              <a:xfrm>
                <a:off x="3088212" y="1826138"/>
                <a:ext cx="109835" cy="36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7" name="Rectangle 69"/>
              <p:cNvSpPr>
                <a:spLocks noChangeArrowheads="1"/>
              </p:cNvSpPr>
              <p:nvPr/>
            </p:nvSpPr>
            <p:spPr bwMode="auto">
              <a:xfrm>
                <a:off x="3088212" y="1681048"/>
                <a:ext cx="109835" cy="36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8" name="Rectangle 70"/>
              <p:cNvSpPr>
                <a:spLocks noChangeArrowheads="1"/>
              </p:cNvSpPr>
              <p:nvPr/>
            </p:nvSpPr>
            <p:spPr bwMode="auto">
              <a:xfrm>
                <a:off x="3088212" y="1535958"/>
                <a:ext cx="109835" cy="36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9" name="Rectangle 62"/>
              <p:cNvSpPr>
                <a:spLocks noChangeArrowheads="1"/>
              </p:cNvSpPr>
              <p:nvPr/>
            </p:nvSpPr>
            <p:spPr bwMode="auto">
              <a:xfrm>
                <a:off x="3088212" y="2841769"/>
                <a:ext cx="109835" cy="36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  <p:grpSp>
        <p:nvGrpSpPr>
          <p:cNvPr id="193" name="그룹 192"/>
          <p:cNvGrpSpPr/>
          <p:nvPr/>
        </p:nvGrpSpPr>
        <p:grpSpPr>
          <a:xfrm>
            <a:off x="5371094" y="1198990"/>
            <a:ext cx="1905671" cy="2550099"/>
            <a:chOff x="5371094" y="1198990"/>
            <a:chExt cx="1905671" cy="2550099"/>
          </a:xfrm>
        </p:grpSpPr>
        <p:grpSp>
          <p:nvGrpSpPr>
            <p:cNvPr id="185" name="그룹 184"/>
            <p:cNvGrpSpPr/>
            <p:nvPr/>
          </p:nvGrpSpPr>
          <p:grpSpPr>
            <a:xfrm>
              <a:off x="5371094" y="1198990"/>
              <a:ext cx="1905671" cy="2550099"/>
              <a:chOff x="5371094" y="1198990"/>
              <a:chExt cx="1905671" cy="2550099"/>
            </a:xfrm>
            <a:effectLst>
              <a:reflection blurRad="6350" stA="20000" endPos="40000" dist="101600" dir="5400000" sy="-100000" algn="bl" rotWithShape="0"/>
            </a:effectLst>
          </p:grpSpPr>
          <p:sp>
            <p:nvSpPr>
              <p:cNvPr id="166" name="사다리꼴 165"/>
              <p:cNvSpPr/>
              <p:nvPr/>
            </p:nvSpPr>
            <p:spPr>
              <a:xfrm>
                <a:off x="5789094" y="2342132"/>
                <a:ext cx="1052719" cy="562240"/>
              </a:xfrm>
              <a:prstGeom prst="trapezoid">
                <a:avLst>
                  <a:gd name="adj" fmla="val 39743"/>
                </a:avLst>
              </a:prstGeom>
              <a:solidFill>
                <a:srgbClr val="2D8A9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67" name="직사각형 166"/>
              <p:cNvSpPr/>
              <p:nvPr/>
            </p:nvSpPr>
            <p:spPr>
              <a:xfrm>
                <a:off x="6040550" y="1731101"/>
                <a:ext cx="557305" cy="647425"/>
              </a:xfrm>
              <a:prstGeom prst="rect">
                <a:avLst/>
              </a:prstGeom>
              <a:solidFill>
                <a:srgbClr val="2D8A9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68" name="Freeform 83"/>
              <p:cNvSpPr>
                <a:spLocks noEditPoints="1"/>
              </p:cNvSpPr>
              <p:nvPr/>
            </p:nvSpPr>
            <p:spPr bwMode="auto">
              <a:xfrm>
                <a:off x="5371094" y="1198990"/>
                <a:ext cx="1905671" cy="2550099"/>
              </a:xfrm>
              <a:custGeom>
                <a:avLst/>
                <a:gdLst>
                  <a:gd name="T0" fmla="*/ 346 w 350"/>
                  <a:gd name="T1" fmla="*/ 434 h 466"/>
                  <a:gd name="T2" fmla="*/ 341 w 350"/>
                  <a:gd name="T3" fmla="*/ 422 h 466"/>
                  <a:gd name="T4" fmla="*/ 248 w 350"/>
                  <a:gd name="T5" fmla="*/ 244 h 466"/>
                  <a:gd name="T6" fmla="*/ 248 w 350"/>
                  <a:gd name="T7" fmla="*/ 244 h 466"/>
                  <a:gd name="T8" fmla="*/ 237 w 350"/>
                  <a:gd name="T9" fmla="*/ 195 h 466"/>
                  <a:gd name="T10" fmla="*/ 237 w 350"/>
                  <a:gd name="T11" fmla="*/ 43 h 466"/>
                  <a:gd name="T12" fmla="*/ 249 w 350"/>
                  <a:gd name="T13" fmla="*/ 22 h 466"/>
                  <a:gd name="T14" fmla="*/ 249 w 350"/>
                  <a:gd name="T15" fmla="*/ 21 h 466"/>
                  <a:gd name="T16" fmla="*/ 237 w 350"/>
                  <a:gd name="T17" fmla="*/ 3 h 466"/>
                  <a:gd name="T18" fmla="*/ 224 w 350"/>
                  <a:gd name="T19" fmla="*/ 0 h 466"/>
                  <a:gd name="T20" fmla="*/ 223 w 350"/>
                  <a:gd name="T21" fmla="*/ 0 h 466"/>
                  <a:gd name="T22" fmla="*/ 127 w 350"/>
                  <a:gd name="T23" fmla="*/ 0 h 466"/>
                  <a:gd name="T24" fmla="*/ 126 w 350"/>
                  <a:gd name="T25" fmla="*/ 0 h 466"/>
                  <a:gd name="T26" fmla="*/ 113 w 350"/>
                  <a:gd name="T27" fmla="*/ 3 h 466"/>
                  <a:gd name="T28" fmla="*/ 101 w 350"/>
                  <a:gd name="T29" fmla="*/ 21 h 466"/>
                  <a:gd name="T30" fmla="*/ 101 w 350"/>
                  <a:gd name="T31" fmla="*/ 22 h 466"/>
                  <a:gd name="T32" fmla="*/ 113 w 350"/>
                  <a:gd name="T33" fmla="*/ 43 h 466"/>
                  <a:gd name="T34" fmla="*/ 113 w 350"/>
                  <a:gd name="T35" fmla="*/ 195 h 466"/>
                  <a:gd name="T36" fmla="*/ 102 w 350"/>
                  <a:gd name="T37" fmla="*/ 244 h 466"/>
                  <a:gd name="T38" fmla="*/ 102 w 350"/>
                  <a:gd name="T39" fmla="*/ 244 h 466"/>
                  <a:gd name="T40" fmla="*/ 8 w 350"/>
                  <a:gd name="T41" fmla="*/ 422 h 466"/>
                  <a:gd name="T42" fmla="*/ 3 w 350"/>
                  <a:gd name="T43" fmla="*/ 434 h 466"/>
                  <a:gd name="T44" fmla="*/ 3 w 350"/>
                  <a:gd name="T45" fmla="*/ 458 h 466"/>
                  <a:gd name="T46" fmla="*/ 18 w 350"/>
                  <a:gd name="T47" fmla="*/ 466 h 466"/>
                  <a:gd name="T48" fmla="*/ 331 w 350"/>
                  <a:gd name="T49" fmla="*/ 466 h 466"/>
                  <a:gd name="T50" fmla="*/ 346 w 350"/>
                  <a:gd name="T51" fmla="*/ 458 h 466"/>
                  <a:gd name="T52" fmla="*/ 346 w 350"/>
                  <a:gd name="T53" fmla="*/ 434 h 466"/>
                  <a:gd name="T54" fmla="*/ 115 w 350"/>
                  <a:gd name="T55" fmla="*/ 252 h 466"/>
                  <a:gd name="T56" fmla="*/ 128 w 350"/>
                  <a:gd name="T57" fmla="*/ 195 h 466"/>
                  <a:gd name="T58" fmla="*/ 128 w 350"/>
                  <a:gd name="T59" fmla="*/ 29 h 466"/>
                  <a:gd name="T60" fmla="*/ 120 w 350"/>
                  <a:gd name="T61" fmla="*/ 29 h 466"/>
                  <a:gd name="T62" fmla="*/ 117 w 350"/>
                  <a:gd name="T63" fmla="*/ 27 h 466"/>
                  <a:gd name="T64" fmla="*/ 116 w 350"/>
                  <a:gd name="T65" fmla="*/ 22 h 466"/>
                  <a:gd name="T66" fmla="*/ 120 w 350"/>
                  <a:gd name="T67" fmla="*/ 17 h 466"/>
                  <a:gd name="T68" fmla="*/ 126 w 350"/>
                  <a:gd name="T69" fmla="*/ 16 h 466"/>
                  <a:gd name="T70" fmla="*/ 126 w 350"/>
                  <a:gd name="T71" fmla="*/ 16 h 466"/>
                  <a:gd name="T72" fmla="*/ 126 w 350"/>
                  <a:gd name="T73" fmla="*/ 16 h 466"/>
                  <a:gd name="T74" fmla="*/ 223 w 350"/>
                  <a:gd name="T75" fmla="*/ 16 h 466"/>
                  <a:gd name="T76" fmla="*/ 223 w 350"/>
                  <a:gd name="T77" fmla="*/ 16 h 466"/>
                  <a:gd name="T78" fmla="*/ 224 w 350"/>
                  <a:gd name="T79" fmla="*/ 16 h 466"/>
                  <a:gd name="T80" fmla="*/ 224 w 350"/>
                  <a:gd name="T81" fmla="*/ 16 h 466"/>
                  <a:gd name="T82" fmla="*/ 230 w 350"/>
                  <a:gd name="T83" fmla="*/ 17 h 466"/>
                  <a:gd name="T84" fmla="*/ 233 w 350"/>
                  <a:gd name="T85" fmla="*/ 22 h 466"/>
                  <a:gd name="T86" fmla="*/ 232 w 350"/>
                  <a:gd name="T87" fmla="*/ 27 h 466"/>
                  <a:gd name="T88" fmla="*/ 229 w 350"/>
                  <a:gd name="T89" fmla="*/ 29 h 466"/>
                  <a:gd name="T90" fmla="*/ 221 w 350"/>
                  <a:gd name="T91" fmla="*/ 29 h 466"/>
                  <a:gd name="T92" fmla="*/ 221 w 350"/>
                  <a:gd name="T93" fmla="*/ 195 h 466"/>
                  <a:gd name="T94" fmla="*/ 221 w 350"/>
                  <a:gd name="T95" fmla="*/ 195 h 466"/>
                  <a:gd name="T96" fmla="*/ 234 w 350"/>
                  <a:gd name="T97" fmla="*/ 252 h 466"/>
                  <a:gd name="T98" fmla="*/ 261 w 350"/>
                  <a:gd name="T99" fmla="*/ 302 h 466"/>
                  <a:gd name="T100" fmla="*/ 89 w 350"/>
                  <a:gd name="T101" fmla="*/ 302 h 466"/>
                  <a:gd name="T102" fmla="*/ 115 w 350"/>
                  <a:gd name="T103" fmla="*/ 252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50" h="466">
                    <a:moveTo>
                      <a:pt x="346" y="434"/>
                    </a:moveTo>
                    <a:cubicBezTo>
                      <a:pt x="344" y="428"/>
                      <a:pt x="342" y="423"/>
                      <a:pt x="341" y="422"/>
                    </a:cubicBezTo>
                    <a:cubicBezTo>
                      <a:pt x="248" y="244"/>
                      <a:pt x="248" y="244"/>
                      <a:pt x="248" y="244"/>
                    </a:cubicBezTo>
                    <a:cubicBezTo>
                      <a:pt x="248" y="244"/>
                      <a:pt x="248" y="244"/>
                      <a:pt x="248" y="244"/>
                    </a:cubicBezTo>
                    <a:cubicBezTo>
                      <a:pt x="241" y="231"/>
                      <a:pt x="238" y="204"/>
                      <a:pt x="237" y="195"/>
                    </a:cubicBezTo>
                    <a:cubicBezTo>
                      <a:pt x="237" y="43"/>
                      <a:pt x="237" y="43"/>
                      <a:pt x="237" y="43"/>
                    </a:cubicBezTo>
                    <a:cubicBezTo>
                      <a:pt x="246" y="39"/>
                      <a:pt x="249" y="29"/>
                      <a:pt x="249" y="22"/>
                    </a:cubicBezTo>
                    <a:cubicBezTo>
                      <a:pt x="249" y="21"/>
                      <a:pt x="249" y="21"/>
                      <a:pt x="249" y="21"/>
                    </a:cubicBezTo>
                    <a:cubicBezTo>
                      <a:pt x="249" y="13"/>
                      <a:pt x="244" y="6"/>
                      <a:pt x="237" y="3"/>
                    </a:cubicBezTo>
                    <a:cubicBezTo>
                      <a:pt x="232" y="0"/>
                      <a:pt x="227" y="0"/>
                      <a:pt x="224" y="0"/>
                    </a:cubicBezTo>
                    <a:cubicBezTo>
                      <a:pt x="224" y="0"/>
                      <a:pt x="223" y="0"/>
                      <a:pt x="223" y="0"/>
                    </a:cubicBezTo>
                    <a:cubicBezTo>
                      <a:pt x="127" y="0"/>
                      <a:pt x="127" y="0"/>
                      <a:pt x="127" y="0"/>
                    </a:cubicBezTo>
                    <a:cubicBezTo>
                      <a:pt x="126" y="0"/>
                      <a:pt x="126" y="0"/>
                      <a:pt x="126" y="0"/>
                    </a:cubicBezTo>
                    <a:cubicBezTo>
                      <a:pt x="123" y="0"/>
                      <a:pt x="118" y="0"/>
                      <a:pt x="113" y="3"/>
                    </a:cubicBezTo>
                    <a:cubicBezTo>
                      <a:pt x="105" y="6"/>
                      <a:pt x="101" y="13"/>
                      <a:pt x="101" y="21"/>
                    </a:cubicBezTo>
                    <a:cubicBezTo>
                      <a:pt x="101" y="22"/>
                      <a:pt x="101" y="22"/>
                      <a:pt x="101" y="22"/>
                    </a:cubicBezTo>
                    <a:cubicBezTo>
                      <a:pt x="101" y="29"/>
                      <a:pt x="104" y="39"/>
                      <a:pt x="113" y="43"/>
                    </a:cubicBezTo>
                    <a:cubicBezTo>
                      <a:pt x="113" y="195"/>
                      <a:pt x="113" y="195"/>
                      <a:pt x="113" y="195"/>
                    </a:cubicBezTo>
                    <a:cubicBezTo>
                      <a:pt x="112" y="204"/>
                      <a:pt x="109" y="231"/>
                      <a:pt x="102" y="244"/>
                    </a:cubicBezTo>
                    <a:cubicBezTo>
                      <a:pt x="102" y="244"/>
                      <a:pt x="102" y="244"/>
                      <a:pt x="102" y="244"/>
                    </a:cubicBezTo>
                    <a:cubicBezTo>
                      <a:pt x="8" y="422"/>
                      <a:pt x="8" y="422"/>
                      <a:pt x="8" y="422"/>
                    </a:cubicBezTo>
                    <a:cubicBezTo>
                      <a:pt x="8" y="423"/>
                      <a:pt x="5" y="428"/>
                      <a:pt x="3" y="434"/>
                    </a:cubicBezTo>
                    <a:cubicBezTo>
                      <a:pt x="0" y="445"/>
                      <a:pt x="0" y="452"/>
                      <a:pt x="3" y="458"/>
                    </a:cubicBezTo>
                    <a:cubicBezTo>
                      <a:pt x="5" y="461"/>
                      <a:pt x="9" y="466"/>
                      <a:pt x="18" y="466"/>
                    </a:cubicBezTo>
                    <a:cubicBezTo>
                      <a:pt x="331" y="466"/>
                      <a:pt x="331" y="466"/>
                      <a:pt x="331" y="466"/>
                    </a:cubicBezTo>
                    <a:cubicBezTo>
                      <a:pt x="340" y="466"/>
                      <a:pt x="345" y="461"/>
                      <a:pt x="346" y="458"/>
                    </a:cubicBezTo>
                    <a:cubicBezTo>
                      <a:pt x="350" y="452"/>
                      <a:pt x="350" y="445"/>
                      <a:pt x="346" y="434"/>
                    </a:cubicBezTo>
                    <a:close/>
                    <a:moveTo>
                      <a:pt x="115" y="252"/>
                    </a:moveTo>
                    <a:cubicBezTo>
                      <a:pt x="126" y="233"/>
                      <a:pt x="128" y="197"/>
                      <a:pt x="128" y="195"/>
                    </a:cubicBezTo>
                    <a:cubicBezTo>
                      <a:pt x="128" y="29"/>
                      <a:pt x="128" y="29"/>
                      <a:pt x="128" y="29"/>
                    </a:cubicBezTo>
                    <a:cubicBezTo>
                      <a:pt x="120" y="29"/>
                      <a:pt x="120" y="29"/>
                      <a:pt x="120" y="29"/>
                    </a:cubicBezTo>
                    <a:cubicBezTo>
                      <a:pt x="119" y="29"/>
                      <a:pt x="118" y="29"/>
                      <a:pt x="117" y="27"/>
                    </a:cubicBezTo>
                    <a:cubicBezTo>
                      <a:pt x="117" y="25"/>
                      <a:pt x="116" y="23"/>
                      <a:pt x="116" y="22"/>
                    </a:cubicBezTo>
                    <a:cubicBezTo>
                      <a:pt x="117" y="19"/>
                      <a:pt x="118" y="18"/>
                      <a:pt x="120" y="17"/>
                    </a:cubicBezTo>
                    <a:cubicBezTo>
                      <a:pt x="122" y="16"/>
                      <a:pt x="124" y="16"/>
                      <a:pt x="126" y="16"/>
                    </a:cubicBezTo>
                    <a:cubicBezTo>
                      <a:pt x="126" y="16"/>
                      <a:pt x="126" y="16"/>
                      <a:pt x="126" y="16"/>
                    </a:cubicBezTo>
                    <a:cubicBezTo>
                      <a:pt x="126" y="16"/>
                      <a:pt x="126" y="16"/>
                      <a:pt x="126" y="16"/>
                    </a:cubicBezTo>
                    <a:cubicBezTo>
                      <a:pt x="223" y="16"/>
                      <a:pt x="223" y="16"/>
                      <a:pt x="223" y="16"/>
                    </a:cubicBezTo>
                    <a:cubicBezTo>
                      <a:pt x="223" y="16"/>
                      <a:pt x="223" y="16"/>
                      <a:pt x="223" y="16"/>
                    </a:cubicBezTo>
                    <a:cubicBezTo>
                      <a:pt x="224" y="16"/>
                      <a:pt x="224" y="16"/>
                      <a:pt x="224" y="16"/>
                    </a:cubicBezTo>
                    <a:cubicBezTo>
                      <a:pt x="224" y="16"/>
                      <a:pt x="224" y="16"/>
                      <a:pt x="224" y="16"/>
                    </a:cubicBezTo>
                    <a:cubicBezTo>
                      <a:pt x="226" y="16"/>
                      <a:pt x="228" y="16"/>
                      <a:pt x="230" y="17"/>
                    </a:cubicBezTo>
                    <a:cubicBezTo>
                      <a:pt x="232" y="18"/>
                      <a:pt x="233" y="19"/>
                      <a:pt x="233" y="22"/>
                    </a:cubicBezTo>
                    <a:cubicBezTo>
                      <a:pt x="233" y="23"/>
                      <a:pt x="233" y="25"/>
                      <a:pt x="232" y="27"/>
                    </a:cubicBezTo>
                    <a:cubicBezTo>
                      <a:pt x="231" y="29"/>
                      <a:pt x="231" y="29"/>
                      <a:pt x="229" y="29"/>
                    </a:cubicBezTo>
                    <a:cubicBezTo>
                      <a:pt x="221" y="29"/>
                      <a:pt x="221" y="29"/>
                      <a:pt x="221" y="29"/>
                    </a:cubicBezTo>
                    <a:cubicBezTo>
                      <a:pt x="221" y="195"/>
                      <a:pt x="221" y="195"/>
                      <a:pt x="221" y="195"/>
                    </a:cubicBezTo>
                    <a:cubicBezTo>
                      <a:pt x="221" y="195"/>
                      <a:pt x="221" y="195"/>
                      <a:pt x="221" y="195"/>
                    </a:cubicBezTo>
                    <a:cubicBezTo>
                      <a:pt x="221" y="197"/>
                      <a:pt x="224" y="233"/>
                      <a:pt x="234" y="252"/>
                    </a:cubicBezTo>
                    <a:cubicBezTo>
                      <a:pt x="261" y="302"/>
                      <a:pt x="261" y="302"/>
                      <a:pt x="261" y="302"/>
                    </a:cubicBezTo>
                    <a:cubicBezTo>
                      <a:pt x="89" y="302"/>
                      <a:pt x="89" y="302"/>
                      <a:pt x="89" y="302"/>
                    </a:cubicBezTo>
                    <a:lnTo>
                      <a:pt x="115" y="252"/>
                    </a:lnTo>
                    <a:close/>
                  </a:path>
                </a:pathLst>
              </a:custGeom>
              <a:solidFill>
                <a:srgbClr val="2D8A9C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grpSp>
          <p:nvGrpSpPr>
            <p:cNvPr id="169" name="그룹 168"/>
            <p:cNvGrpSpPr/>
            <p:nvPr/>
          </p:nvGrpSpPr>
          <p:grpSpPr>
            <a:xfrm>
              <a:off x="6430415" y="1410246"/>
              <a:ext cx="110629" cy="1435378"/>
              <a:chOff x="3088212" y="1410868"/>
              <a:chExt cx="122041" cy="1583449"/>
            </a:xfrm>
          </p:grpSpPr>
          <p:sp>
            <p:nvSpPr>
              <p:cNvPr id="170" name="Rectangle 61"/>
              <p:cNvSpPr>
                <a:spLocks noChangeArrowheads="1"/>
              </p:cNvSpPr>
              <p:nvPr/>
            </p:nvSpPr>
            <p:spPr bwMode="auto">
              <a:xfrm>
                <a:off x="3176691" y="1410868"/>
                <a:ext cx="33562" cy="158344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71" name="Rectangle 62"/>
              <p:cNvSpPr>
                <a:spLocks noChangeArrowheads="1"/>
              </p:cNvSpPr>
              <p:nvPr/>
            </p:nvSpPr>
            <p:spPr bwMode="auto">
              <a:xfrm>
                <a:off x="3088212" y="2696678"/>
                <a:ext cx="109835" cy="36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72" name="Rectangle 63"/>
              <p:cNvSpPr>
                <a:spLocks noChangeArrowheads="1"/>
              </p:cNvSpPr>
              <p:nvPr/>
            </p:nvSpPr>
            <p:spPr bwMode="auto">
              <a:xfrm>
                <a:off x="3088212" y="2551588"/>
                <a:ext cx="109835" cy="36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73" name="Rectangle 64"/>
              <p:cNvSpPr>
                <a:spLocks noChangeArrowheads="1"/>
              </p:cNvSpPr>
              <p:nvPr/>
            </p:nvSpPr>
            <p:spPr bwMode="auto">
              <a:xfrm>
                <a:off x="3088212" y="2406498"/>
                <a:ext cx="109835" cy="36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74" name="Rectangle 65"/>
              <p:cNvSpPr>
                <a:spLocks noChangeArrowheads="1"/>
              </p:cNvSpPr>
              <p:nvPr/>
            </p:nvSpPr>
            <p:spPr bwMode="auto">
              <a:xfrm>
                <a:off x="3088212" y="2261408"/>
                <a:ext cx="109835" cy="36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75" name="Rectangle 66"/>
              <p:cNvSpPr>
                <a:spLocks noChangeArrowheads="1"/>
              </p:cNvSpPr>
              <p:nvPr/>
            </p:nvSpPr>
            <p:spPr bwMode="auto">
              <a:xfrm>
                <a:off x="3088212" y="2116318"/>
                <a:ext cx="109835" cy="36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76" name="Rectangle 67"/>
              <p:cNvSpPr>
                <a:spLocks noChangeArrowheads="1"/>
              </p:cNvSpPr>
              <p:nvPr/>
            </p:nvSpPr>
            <p:spPr bwMode="auto">
              <a:xfrm>
                <a:off x="3088212" y="1971228"/>
                <a:ext cx="109835" cy="36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77" name="Rectangle 68"/>
              <p:cNvSpPr>
                <a:spLocks noChangeArrowheads="1"/>
              </p:cNvSpPr>
              <p:nvPr/>
            </p:nvSpPr>
            <p:spPr bwMode="auto">
              <a:xfrm>
                <a:off x="3088212" y="1826138"/>
                <a:ext cx="109835" cy="36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78" name="Rectangle 69"/>
              <p:cNvSpPr>
                <a:spLocks noChangeArrowheads="1"/>
              </p:cNvSpPr>
              <p:nvPr/>
            </p:nvSpPr>
            <p:spPr bwMode="auto">
              <a:xfrm>
                <a:off x="3088212" y="1681048"/>
                <a:ext cx="109835" cy="36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79" name="Rectangle 70"/>
              <p:cNvSpPr>
                <a:spLocks noChangeArrowheads="1"/>
              </p:cNvSpPr>
              <p:nvPr/>
            </p:nvSpPr>
            <p:spPr bwMode="auto">
              <a:xfrm>
                <a:off x="3088212" y="1535958"/>
                <a:ext cx="109835" cy="36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80" name="Rectangle 62"/>
              <p:cNvSpPr>
                <a:spLocks noChangeArrowheads="1"/>
              </p:cNvSpPr>
              <p:nvPr/>
            </p:nvSpPr>
            <p:spPr bwMode="auto">
              <a:xfrm>
                <a:off x="3088212" y="2841769"/>
                <a:ext cx="109835" cy="36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  <p:sp>
        <p:nvSpPr>
          <p:cNvPr id="21" name="TextBox 20"/>
          <p:cNvSpPr txBox="1"/>
          <p:nvPr/>
        </p:nvSpPr>
        <p:spPr>
          <a:xfrm>
            <a:off x="8120979" y="4500306"/>
            <a:ext cx="3483646" cy="1512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텍스트를 입력하세요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학습내용을 입력하십시오</a:t>
            </a:r>
          </a:p>
          <a:p>
            <a:pPr algn="ctr">
              <a:lnSpc>
                <a:spcPct val="150000"/>
              </a:lnSpc>
            </a:pP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줄 간격은 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1.5</a:t>
            </a: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로 설정 되어 있습니다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서식의 단락에서 수정 가능합니다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514394" y="4500306"/>
            <a:ext cx="352211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텍스트를 입력하세요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학습내용을 입력하십시오</a:t>
            </a:r>
          </a:p>
          <a:p>
            <a:pPr algn="ctr">
              <a:lnSpc>
                <a:spcPct val="150000"/>
              </a:lnSpc>
            </a:pPr>
            <a:r>
              <a:rPr lang="ko-KR" altLang="en-US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위의 차트의 수치변경은 </a:t>
            </a:r>
            <a:endParaRPr lang="en-US" altLang="ko-KR" sz="1600" dirty="0" smtClean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도형의 높낮이를 변경하시면 됩니다</a:t>
            </a:r>
            <a:r>
              <a:rPr lang="en-US" altLang="ko-KR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sz="1600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grpSp>
        <p:nvGrpSpPr>
          <p:cNvPr id="96" name="그룹 95"/>
          <p:cNvGrpSpPr/>
          <p:nvPr/>
        </p:nvGrpSpPr>
        <p:grpSpPr>
          <a:xfrm>
            <a:off x="4953124" y="4010323"/>
            <a:ext cx="2644658" cy="475052"/>
            <a:chOff x="4274288" y="2477384"/>
            <a:chExt cx="7917712" cy="1543274"/>
          </a:xfrm>
        </p:grpSpPr>
        <p:sp>
          <p:nvSpPr>
            <p:cNvPr id="97" name="직사각형 96"/>
            <p:cNvSpPr/>
            <p:nvPr/>
          </p:nvSpPr>
          <p:spPr>
            <a:xfrm>
              <a:off x="4284921" y="2495550"/>
              <a:ext cx="7907079" cy="1514475"/>
            </a:xfrm>
            <a:prstGeom prst="rect">
              <a:avLst/>
            </a:prstGeom>
            <a:gradFill>
              <a:gsLst>
                <a:gs pos="100000">
                  <a:sysClr val="windowText" lastClr="000000">
                    <a:alpha val="0"/>
                  </a:sysClr>
                </a:gs>
                <a:gs pos="0">
                  <a:sysClr val="windowText" lastClr="000000">
                    <a:alpha val="0"/>
                  </a:sysClr>
                </a:gs>
                <a:gs pos="80000">
                  <a:srgbClr val="163342"/>
                </a:gs>
                <a:gs pos="18000">
                  <a:srgbClr val="193A4B">
                    <a:alpha val="70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제목</a:t>
              </a:r>
              <a:endParaRPr lang="ko-KR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98" name="직선 연결선 97"/>
            <p:cNvCxnSpPr/>
            <p:nvPr/>
          </p:nvCxnSpPr>
          <p:spPr>
            <a:xfrm>
              <a:off x="4274288" y="2477384"/>
              <a:ext cx="7917712" cy="0"/>
            </a:xfrm>
            <a:prstGeom prst="line">
              <a:avLst/>
            </a:prstGeom>
            <a:ln w="41275">
              <a:gradFill flip="none" rotWithShape="1">
                <a:gsLst>
                  <a:gs pos="80000">
                    <a:srgbClr val="1E475B"/>
                  </a:gs>
                  <a:gs pos="100000">
                    <a:schemeClr val="bg1">
                      <a:alpha val="0"/>
                    </a:schemeClr>
                  </a:gs>
                  <a:gs pos="0">
                    <a:schemeClr val="bg1">
                      <a:alpha val="0"/>
                    </a:schemeClr>
                  </a:gs>
                  <a:gs pos="23000">
                    <a:srgbClr val="204C62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직선 연결선 98"/>
            <p:cNvCxnSpPr/>
            <p:nvPr/>
          </p:nvCxnSpPr>
          <p:spPr>
            <a:xfrm>
              <a:off x="4274288" y="4020658"/>
              <a:ext cx="7917712" cy="0"/>
            </a:xfrm>
            <a:prstGeom prst="line">
              <a:avLst/>
            </a:prstGeom>
            <a:ln w="41275">
              <a:gradFill flip="none" rotWithShape="1">
                <a:gsLst>
                  <a:gs pos="80000">
                    <a:srgbClr val="1E475B"/>
                  </a:gs>
                  <a:gs pos="100000">
                    <a:schemeClr val="bg1">
                      <a:alpha val="0"/>
                    </a:schemeClr>
                  </a:gs>
                  <a:gs pos="0">
                    <a:schemeClr val="bg1">
                      <a:alpha val="0"/>
                    </a:schemeClr>
                  </a:gs>
                  <a:gs pos="23000">
                    <a:srgbClr val="204C62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그룹 92"/>
          <p:cNvGrpSpPr/>
          <p:nvPr/>
        </p:nvGrpSpPr>
        <p:grpSpPr>
          <a:xfrm>
            <a:off x="10282904" y="2424213"/>
            <a:ext cx="902225" cy="400110"/>
            <a:chOff x="6762640" y="2526804"/>
            <a:chExt cx="995297" cy="441385"/>
          </a:xfrm>
        </p:grpSpPr>
        <p:sp>
          <p:nvSpPr>
            <p:cNvPr id="94" name="이등변 삼각형 93"/>
            <p:cNvSpPr/>
            <p:nvPr/>
          </p:nvSpPr>
          <p:spPr>
            <a:xfrm rot="16200000">
              <a:off x="6744871" y="2615800"/>
              <a:ext cx="257657" cy="222119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6954674" y="2526804"/>
              <a:ext cx="803263" cy="441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b="1" dirty="0">
                  <a:latin typeface="+mj-ea"/>
                  <a:ea typeface="+mj-ea"/>
                </a:rPr>
                <a:t>3</a:t>
              </a:r>
              <a:r>
                <a:rPr lang="en-US" altLang="ko-KR" sz="2000" b="1" dirty="0" smtClean="0">
                  <a:latin typeface="+mj-ea"/>
                  <a:ea typeface="+mj-ea"/>
                </a:rPr>
                <a:t>0%</a:t>
              </a:r>
              <a:endParaRPr lang="ko-KR" altLang="en-US" sz="2000" b="1" dirty="0">
                <a:latin typeface="+mj-ea"/>
                <a:ea typeface="+mj-ea"/>
              </a:endParaRPr>
            </a:p>
          </p:txBody>
        </p:sp>
      </p:grpSp>
      <p:grpSp>
        <p:nvGrpSpPr>
          <p:cNvPr id="181" name="그룹 180"/>
          <p:cNvGrpSpPr/>
          <p:nvPr/>
        </p:nvGrpSpPr>
        <p:grpSpPr>
          <a:xfrm>
            <a:off x="6749597" y="1546577"/>
            <a:ext cx="815186" cy="362695"/>
            <a:chOff x="6762640" y="2526804"/>
            <a:chExt cx="899279" cy="400110"/>
          </a:xfrm>
        </p:grpSpPr>
        <p:sp>
          <p:nvSpPr>
            <p:cNvPr id="182" name="이등변 삼각형 181"/>
            <p:cNvSpPr/>
            <p:nvPr/>
          </p:nvSpPr>
          <p:spPr>
            <a:xfrm rot="16200000">
              <a:off x="6744871" y="2615800"/>
              <a:ext cx="257657" cy="222119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3" name="TextBox 182"/>
            <p:cNvSpPr txBox="1"/>
            <p:nvPr/>
          </p:nvSpPr>
          <p:spPr>
            <a:xfrm>
              <a:off x="6954674" y="2526804"/>
              <a:ext cx="70724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000" b="1" dirty="0" smtClean="0">
                  <a:latin typeface="+mj-ea"/>
                  <a:ea typeface="+mj-ea"/>
                </a:rPr>
                <a:t>85%</a:t>
              </a:r>
              <a:endParaRPr lang="ko-KR" altLang="en-US" sz="2000" b="1" dirty="0">
                <a:latin typeface="+mj-ea"/>
                <a:ea typeface="+mj-ea"/>
              </a:endParaRPr>
            </a:p>
          </p:txBody>
        </p:sp>
      </p:grpSp>
      <p:grpSp>
        <p:nvGrpSpPr>
          <p:cNvPr id="186" name="그룹 185"/>
          <p:cNvGrpSpPr/>
          <p:nvPr/>
        </p:nvGrpSpPr>
        <p:grpSpPr>
          <a:xfrm>
            <a:off x="8969281" y="-257669"/>
            <a:ext cx="2629719" cy="1153414"/>
            <a:chOff x="8969281" y="-257669"/>
            <a:chExt cx="2629719" cy="1153414"/>
          </a:xfrm>
        </p:grpSpPr>
        <p:sp>
          <p:nvSpPr>
            <p:cNvPr id="187" name="TextBox 186"/>
            <p:cNvSpPr txBox="1"/>
            <p:nvPr/>
          </p:nvSpPr>
          <p:spPr>
            <a:xfrm flipH="1">
              <a:off x="9258918" y="495635"/>
              <a:ext cx="23400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rPr>
                <a:t>제목을 입력하세요</a:t>
              </a:r>
            </a:p>
          </p:txBody>
        </p:sp>
        <p:grpSp>
          <p:nvGrpSpPr>
            <p:cNvPr id="188" name="그룹 187"/>
            <p:cNvGrpSpPr/>
            <p:nvPr/>
          </p:nvGrpSpPr>
          <p:grpSpPr>
            <a:xfrm>
              <a:off x="8969281" y="-257669"/>
              <a:ext cx="968376" cy="1130301"/>
              <a:chOff x="788988" y="4617518"/>
              <a:chExt cx="968376" cy="1130301"/>
            </a:xfrm>
          </p:grpSpPr>
          <p:sp>
            <p:nvSpPr>
              <p:cNvPr id="189" name="Freeform 126"/>
              <p:cNvSpPr>
                <a:spLocks/>
              </p:cNvSpPr>
              <p:nvPr/>
            </p:nvSpPr>
            <p:spPr bwMode="auto">
              <a:xfrm>
                <a:off x="788988" y="5612881"/>
                <a:ext cx="90488" cy="134938"/>
              </a:xfrm>
              <a:custGeom>
                <a:avLst/>
                <a:gdLst>
                  <a:gd name="T0" fmla="*/ 24 w 24"/>
                  <a:gd name="T1" fmla="*/ 24 h 36"/>
                  <a:gd name="T2" fmla="*/ 12 w 24"/>
                  <a:gd name="T3" fmla="*/ 36 h 36"/>
                  <a:gd name="T4" fmla="*/ 0 w 24"/>
                  <a:gd name="T5" fmla="*/ 24 h 36"/>
                  <a:gd name="T6" fmla="*/ 12 w 24"/>
                  <a:gd name="T7" fmla="*/ 0 h 36"/>
                  <a:gd name="T8" fmla="*/ 24 w 24"/>
                  <a:gd name="T9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36">
                    <a:moveTo>
                      <a:pt x="24" y="24"/>
                    </a:moveTo>
                    <a:cubicBezTo>
                      <a:pt x="24" y="30"/>
                      <a:pt x="19" y="36"/>
                      <a:pt x="12" y="36"/>
                    </a:cubicBezTo>
                    <a:cubicBezTo>
                      <a:pt x="5" y="36"/>
                      <a:pt x="0" y="30"/>
                      <a:pt x="0" y="24"/>
                    </a:cubicBezTo>
                    <a:cubicBezTo>
                      <a:pt x="0" y="17"/>
                      <a:pt x="12" y="0"/>
                      <a:pt x="12" y="0"/>
                    </a:cubicBezTo>
                    <a:cubicBezTo>
                      <a:pt x="12" y="0"/>
                      <a:pt x="24" y="17"/>
                      <a:pt x="24" y="2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90" name="Freeform 127"/>
              <p:cNvSpPr>
                <a:spLocks/>
              </p:cNvSpPr>
              <p:nvPr/>
            </p:nvSpPr>
            <p:spPr bwMode="auto">
              <a:xfrm>
                <a:off x="830263" y="5000106"/>
                <a:ext cx="544513" cy="544513"/>
              </a:xfrm>
              <a:custGeom>
                <a:avLst/>
                <a:gdLst>
                  <a:gd name="T0" fmla="*/ 123 w 145"/>
                  <a:gd name="T1" fmla="*/ 0 h 145"/>
                  <a:gd name="T2" fmla="*/ 48 w 145"/>
                  <a:gd name="T3" fmla="*/ 74 h 145"/>
                  <a:gd name="T4" fmla="*/ 3 w 145"/>
                  <a:gd name="T5" fmla="*/ 136 h 145"/>
                  <a:gd name="T6" fmla="*/ 3 w 145"/>
                  <a:gd name="T7" fmla="*/ 142 h 145"/>
                  <a:gd name="T8" fmla="*/ 9 w 145"/>
                  <a:gd name="T9" fmla="*/ 142 h 145"/>
                  <a:gd name="T10" fmla="*/ 71 w 145"/>
                  <a:gd name="T11" fmla="*/ 97 h 145"/>
                  <a:gd name="T12" fmla="*/ 145 w 145"/>
                  <a:gd name="T13" fmla="*/ 22 h 145"/>
                  <a:gd name="T14" fmla="*/ 123 w 145"/>
                  <a:gd name="T15" fmla="*/ 0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5" h="145">
                    <a:moveTo>
                      <a:pt x="123" y="0"/>
                    </a:moveTo>
                    <a:cubicBezTo>
                      <a:pt x="101" y="21"/>
                      <a:pt x="53" y="69"/>
                      <a:pt x="48" y="74"/>
                    </a:cubicBezTo>
                    <a:cubicBezTo>
                      <a:pt x="43" y="79"/>
                      <a:pt x="12" y="123"/>
                      <a:pt x="3" y="136"/>
                    </a:cubicBezTo>
                    <a:cubicBezTo>
                      <a:pt x="1" y="138"/>
                      <a:pt x="0" y="139"/>
                      <a:pt x="3" y="142"/>
                    </a:cubicBezTo>
                    <a:cubicBezTo>
                      <a:pt x="6" y="145"/>
                      <a:pt x="7" y="144"/>
                      <a:pt x="9" y="142"/>
                    </a:cubicBezTo>
                    <a:cubicBezTo>
                      <a:pt x="22" y="133"/>
                      <a:pt x="66" y="102"/>
                      <a:pt x="71" y="97"/>
                    </a:cubicBezTo>
                    <a:cubicBezTo>
                      <a:pt x="145" y="22"/>
                      <a:pt x="145" y="22"/>
                      <a:pt x="145" y="22"/>
                    </a:cubicBezTo>
                    <a:lnTo>
                      <a:pt x="123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91" name="Freeform 128"/>
              <p:cNvSpPr>
                <a:spLocks/>
              </p:cNvSpPr>
              <p:nvPr/>
            </p:nvSpPr>
            <p:spPr bwMode="auto">
              <a:xfrm>
                <a:off x="1289051" y="4617518"/>
                <a:ext cx="468313" cy="469900"/>
              </a:xfrm>
              <a:custGeom>
                <a:avLst/>
                <a:gdLst>
                  <a:gd name="T0" fmla="*/ 119 w 125"/>
                  <a:gd name="T1" fmla="*/ 6 h 125"/>
                  <a:gd name="T2" fmla="*/ 119 w 125"/>
                  <a:gd name="T3" fmla="*/ 6 h 125"/>
                  <a:gd name="T4" fmla="*/ 96 w 125"/>
                  <a:gd name="T5" fmla="*/ 6 h 125"/>
                  <a:gd name="T6" fmla="*/ 37 w 125"/>
                  <a:gd name="T7" fmla="*/ 66 h 125"/>
                  <a:gd name="T8" fmla="*/ 14 w 125"/>
                  <a:gd name="T9" fmla="*/ 83 h 125"/>
                  <a:gd name="T10" fmla="*/ 3 w 125"/>
                  <a:gd name="T11" fmla="*/ 83 h 125"/>
                  <a:gd name="T12" fmla="*/ 3 w 125"/>
                  <a:gd name="T13" fmla="*/ 94 h 125"/>
                  <a:gd name="T14" fmla="*/ 31 w 125"/>
                  <a:gd name="T15" fmla="*/ 122 h 125"/>
                  <a:gd name="T16" fmla="*/ 42 w 125"/>
                  <a:gd name="T17" fmla="*/ 122 h 125"/>
                  <a:gd name="T18" fmla="*/ 42 w 125"/>
                  <a:gd name="T19" fmla="*/ 111 h 125"/>
                  <a:gd name="T20" fmla="*/ 59 w 125"/>
                  <a:gd name="T21" fmla="*/ 88 h 125"/>
                  <a:gd name="T22" fmla="*/ 119 w 125"/>
                  <a:gd name="T23" fmla="*/ 29 h 125"/>
                  <a:gd name="T24" fmla="*/ 119 w 125"/>
                  <a:gd name="T25" fmla="*/ 6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5" h="125">
                    <a:moveTo>
                      <a:pt x="119" y="6"/>
                    </a:moveTo>
                    <a:cubicBezTo>
                      <a:pt x="119" y="6"/>
                      <a:pt x="119" y="6"/>
                      <a:pt x="119" y="6"/>
                    </a:cubicBezTo>
                    <a:cubicBezTo>
                      <a:pt x="113" y="1"/>
                      <a:pt x="102" y="0"/>
                      <a:pt x="96" y="6"/>
                    </a:cubicBezTo>
                    <a:cubicBezTo>
                      <a:pt x="37" y="66"/>
                      <a:pt x="37" y="66"/>
                      <a:pt x="37" y="66"/>
                    </a:cubicBezTo>
                    <a:cubicBezTo>
                      <a:pt x="34" y="63"/>
                      <a:pt x="34" y="63"/>
                      <a:pt x="14" y="83"/>
                    </a:cubicBezTo>
                    <a:cubicBezTo>
                      <a:pt x="11" y="79"/>
                      <a:pt x="6" y="79"/>
                      <a:pt x="3" y="83"/>
                    </a:cubicBezTo>
                    <a:cubicBezTo>
                      <a:pt x="0" y="86"/>
                      <a:pt x="0" y="91"/>
                      <a:pt x="3" y="94"/>
                    </a:cubicBezTo>
                    <a:cubicBezTo>
                      <a:pt x="3" y="94"/>
                      <a:pt x="31" y="122"/>
                      <a:pt x="31" y="122"/>
                    </a:cubicBezTo>
                    <a:cubicBezTo>
                      <a:pt x="34" y="125"/>
                      <a:pt x="39" y="125"/>
                      <a:pt x="42" y="122"/>
                    </a:cubicBezTo>
                    <a:cubicBezTo>
                      <a:pt x="46" y="119"/>
                      <a:pt x="46" y="114"/>
                      <a:pt x="42" y="111"/>
                    </a:cubicBezTo>
                    <a:cubicBezTo>
                      <a:pt x="62" y="92"/>
                      <a:pt x="62" y="91"/>
                      <a:pt x="59" y="88"/>
                    </a:cubicBezTo>
                    <a:cubicBezTo>
                      <a:pt x="119" y="29"/>
                      <a:pt x="119" y="29"/>
                      <a:pt x="119" y="29"/>
                    </a:cubicBezTo>
                    <a:cubicBezTo>
                      <a:pt x="125" y="23"/>
                      <a:pt x="125" y="12"/>
                      <a:pt x="119" y="6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86507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직사각형 37"/>
          <p:cNvSpPr/>
          <p:nvPr/>
        </p:nvSpPr>
        <p:spPr>
          <a:xfrm>
            <a:off x="5216128" y="2969700"/>
            <a:ext cx="2948212" cy="5488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latin typeface="HY강B" panose="02030600000101010101" pitchFamily="18" charset="-127"/>
                <a:ea typeface="HY강B" panose="02030600000101010101" pitchFamily="18" charset="-127"/>
              </a:rPr>
              <a:t>이곳에 텍스트를 넣으세요</a:t>
            </a:r>
          </a:p>
        </p:txBody>
      </p:sp>
      <p:grpSp>
        <p:nvGrpSpPr>
          <p:cNvPr id="6" name="그룹 5"/>
          <p:cNvGrpSpPr/>
          <p:nvPr/>
        </p:nvGrpSpPr>
        <p:grpSpPr>
          <a:xfrm>
            <a:off x="5862416" y="1641712"/>
            <a:ext cx="1655636" cy="1436854"/>
            <a:chOff x="3372693" y="2750792"/>
            <a:chExt cx="804283" cy="698003"/>
          </a:xfrm>
        </p:grpSpPr>
        <p:sp>
          <p:nvSpPr>
            <p:cNvPr id="55" name="자유형 54"/>
            <p:cNvSpPr/>
            <p:nvPr/>
          </p:nvSpPr>
          <p:spPr>
            <a:xfrm>
              <a:off x="3372693" y="2750792"/>
              <a:ext cx="804283" cy="698003"/>
            </a:xfrm>
            <a:custGeom>
              <a:avLst/>
              <a:gdLst/>
              <a:ahLst/>
              <a:cxnLst/>
              <a:rect l="0" t="0" r="0" b="0"/>
              <a:pathLst>
                <a:path w="804283" h="698003">
                  <a:moveTo>
                    <a:pt x="603212" y="0"/>
                  </a:moveTo>
                  <a:lnTo>
                    <a:pt x="804283" y="349002"/>
                  </a:lnTo>
                  <a:lnTo>
                    <a:pt x="603213" y="698003"/>
                  </a:lnTo>
                  <a:lnTo>
                    <a:pt x="201071" y="698003"/>
                  </a:lnTo>
                  <a:lnTo>
                    <a:pt x="0" y="349002"/>
                  </a:lnTo>
                  <a:lnTo>
                    <a:pt x="201070" y="0"/>
                  </a:lnTo>
                  <a:lnTo>
                    <a:pt x="603212" y="0"/>
                  </a:lnTo>
                  <a:close/>
                </a:path>
              </a:pathLst>
            </a:custGeom>
            <a:solidFill>
              <a:srgbClr val="46312E"/>
            </a:solidFill>
            <a:ln w="2500" cap="flat">
              <a:noFill/>
              <a:bevel/>
            </a:ln>
          </p:spPr>
        </p:sp>
        <p:sp>
          <p:nvSpPr>
            <p:cNvPr id="56" name="자유형 55"/>
            <p:cNvSpPr/>
            <p:nvPr/>
          </p:nvSpPr>
          <p:spPr>
            <a:xfrm>
              <a:off x="3447969" y="2816120"/>
              <a:ext cx="653731" cy="567347"/>
            </a:xfrm>
            <a:custGeom>
              <a:avLst/>
              <a:gdLst/>
              <a:ahLst/>
              <a:cxnLst/>
              <a:rect l="0" t="0" r="0" b="0"/>
              <a:pathLst>
                <a:path w="653731" h="567347">
                  <a:moveTo>
                    <a:pt x="490298" y="0"/>
                  </a:moveTo>
                  <a:lnTo>
                    <a:pt x="653731" y="283674"/>
                  </a:lnTo>
                  <a:lnTo>
                    <a:pt x="490298" y="567347"/>
                  </a:lnTo>
                  <a:lnTo>
                    <a:pt x="163433" y="567347"/>
                  </a:lnTo>
                  <a:lnTo>
                    <a:pt x="0" y="283674"/>
                  </a:lnTo>
                  <a:lnTo>
                    <a:pt x="163432" y="0"/>
                  </a:lnTo>
                  <a:lnTo>
                    <a:pt x="490298" y="0"/>
                  </a:lnTo>
                  <a:close/>
                </a:path>
              </a:pathLst>
            </a:custGeom>
            <a:noFill/>
            <a:ln w="15875" cap="flat">
              <a:solidFill>
                <a:srgbClr val="FFFFFF"/>
              </a:solidFill>
              <a:bevel/>
            </a:ln>
          </p:spPr>
        </p:sp>
        <p:sp>
          <p:nvSpPr>
            <p:cNvPr id="62" name="자유형 61"/>
            <p:cNvSpPr/>
            <p:nvPr/>
          </p:nvSpPr>
          <p:spPr>
            <a:xfrm>
              <a:off x="3632759" y="2825729"/>
              <a:ext cx="468941" cy="557738"/>
            </a:xfrm>
            <a:custGeom>
              <a:avLst/>
              <a:gdLst>
                <a:gd name="connsiteX0" fmla="*/ 311044 w 468941"/>
                <a:gd name="connsiteY0" fmla="*/ 0 h 557738"/>
                <a:gd name="connsiteX1" fmla="*/ 468941 w 468941"/>
                <a:gd name="connsiteY1" fmla="*/ 274065 h 557738"/>
                <a:gd name="connsiteX2" fmla="*/ 305508 w 468941"/>
                <a:gd name="connsiteY2" fmla="*/ 557738 h 557738"/>
                <a:gd name="connsiteX3" fmla="*/ 0 w 468941"/>
                <a:gd name="connsiteY3" fmla="*/ 557738 h 557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8941" h="557738">
                  <a:moveTo>
                    <a:pt x="311044" y="0"/>
                  </a:moveTo>
                  <a:lnTo>
                    <a:pt x="468941" y="274065"/>
                  </a:lnTo>
                  <a:lnTo>
                    <a:pt x="305508" y="557738"/>
                  </a:lnTo>
                  <a:lnTo>
                    <a:pt x="0" y="557738"/>
                  </a:ln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 w="15875" cap="flat">
              <a:noFill/>
              <a:bevel/>
            </a:ln>
          </p:spPr>
        </p:sp>
      </p:grpSp>
      <p:grpSp>
        <p:nvGrpSpPr>
          <p:cNvPr id="63" name="그룹 62"/>
          <p:cNvGrpSpPr/>
          <p:nvPr/>
        </p:nvGrpSpPr>
        <p:grpSpPr>
          <a:xfrm>
            <a:off x="8900604" y="1641712"/>
            <a:ext cx="1655636" cy="1436854"/>
            <a:chOff x="3372693" y="2750792"/>
            <a:chExt cx="804283" cy="698003"/>
          </a:xfrm>
        </p:grpSpPr>
        <p:sp>
          <p:nvSpPr>
            <p:cNvPr id="64" name="자유형 63"/>
            <p:cNvSpPr/>
            <p:nvPr/>
          </p:nvSpPr>
          <p:spPr>
            <a:xfrm>
              <a:off x="3372693" y="2750792"/>
              <a:ext cx="804283" cy="698003"/>
            </a:xfrm>
            <a:custGeom>
              <a:avLst/>
              <a:gdLst/>
              <a:ahLst/>
              <a:cxnLst/>
              <a:rect l="0" t="0" r="0" b="0"/>
              <a:pathLst>
                <a:path w="804283" h="698003">
                  <a:moveTo>
                    <a:pt x="603212" y="0"/>
                  </a:moveTo>
                  <a:lnTo>
                    <a:pt x="804283" y="349002"/>
                  </a:lnTo>
                  <a:lnTo>
                    <a:pt x="603213" y="698003"/>
                  </a:lnTo>
                  <a:lnTo>
                    <a:pt x="201071" y="698003"/>
                  </a:lnTo>
                  <a:lnTo>
                    <a:pt x="0" y="349002"/>
                  </a:lnTo>
                  <a:lnTo>
                    <a:pt x="201070" y="0"/>
                  </a:lnTo>
                  <a:lnTo>
                    <a:pt x="603212" y="0"/>
                  </a:lnTo>
                  <a:close/>
                </a:path>
              </a:pathLst>
            </a:custGeom>
            <a:solidFill>
              <a:srgbClr val="C09338"/>
            </a:solidFill>
            <a:ln w="2500" cap="flat">
              <a:noFill/>
              <a:bevel/>
            </a:ln>
          </p:spPr>
        </p:sp>
        <p:sp>
          <p:nvSpPr>
            <p:cNvPr id="65" name="자유형 64"/>
            <p:cNvSpPr/>
            <p:nvPr/>
          </p:nvSpPr>
          <p:spPr>
            <a:xfrm>
              <a:off x="3447969" y="2816120"/>
              <a:ext cx="653731" cy="567347"/>
            </a:xfrm>
            <a:custGeom>
              <a:avLst/>
              <a:gdLst/>
              <a:ahLst/>
              <a:cxnLst/>
              <a:rect l="0" t="0" r="0" b="0"/>
              <a:pathLst>
                <a:path w="653731" h="567347">
                  <a:moveTo>
                    <a:pt x="490298" y="0"/>
                  </a:moveTo>
                  <a:lnTo>
                    <a:pt x="653731" y="283674"/>
                  </a:lnTo>
                  <a:lnTo>
                    <a:pt x="490298" y="567347"/>
                  </a:lnTo>
                  <a:lnTo>
                    <a:pt x="163433" y="567347"/>
                  </a:lnTo>
                  <a:lnTo>
                    <a:pt x="0" y="283674"/>
                  </a:lnTo>
                  <a:lnTo>
                    <a:pt x="163432" y="0"/>
                  </a:lnTo>
                  <a:lnTo>
                    <a:pt x="490298" y="0"/>
                  </a:lnTo>
                  <a:close/>
                </a:path>
              </a:pathLst>
            </a:custGeom>
            <a:noFill/>
            <a:ln w="15875" cap="flat">
              <a:solidFill>
                <a:srgbClr val="FFFFFF"/>
              </a:solidFill>
              <a:bevel/>
            </a:ln>
          </p:spPr>
        </p:sp>
        <p:sp>
          <p:nvSpPr>
            <p:cNvPr id="66" name="자유형 65"/>
            <p:cNvSpPr/>
            <p:nvPr/>
          </p:nvSpPr>
          <p:spPr>
            <a:xfrm>
              <a:off x="3632759" y="2825729"/>
              <a:ext cx="468941" cy="557738"/>
            </a:xfrm>
            <a:custGeom>
              <a:avLst/>
              <a:gdLst>
                <a:gd name="connsiteX0" fmla="*/ 311044 w 468941"/>
                <a:gd name="connsiteY0" fmla="*/ 0 h 557738"/>
                <a:gd name="connsiteX1" fmla="*/ 468941 w 468941"/>
                <a:gd name="connsiteY1" fmla="*/ 274065 h 557738"/>
                <a:gd name="connsiteX2" fmla="*/ 305508 w 468941"/>
                <a:gd name="connsiteY2" fmla="*/ 557738 h 557738"/>
                <a:gd name="connsiteX3" fmla="*/ 0 w 468941"/>
                <a:gd name="connsiteY3" fmla="*/ 557738 h 557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8941" h="557738">
                  <a:moveTo>
                    <a:pt x="311044" y="0"/>
                  </a:moveTo>
                  <a:lnTo>
                    <a:pt x="468941" y="274065"/>
                  </a:lnTo>
                  <a:lnTo>
                    <a:pt x="305508" y="557738"/>
                  </a:lnTo>
                  <a:lnTo>
                    <a:pt x="0" y="557738"/>
                  </a:ln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 w="15875" cap="flat">
              <a:noFill/>
              <a:bevel/>
            </a:ln>
          </p:spPr>
        </p:sp>
      </p:grpSp>
      <p:grpSp>
        <p:nvGrpSpPr>
          <p:cNvPr id="67" name="그룹 66"/>
          <p:cNvGrpSpPr/>
          <p:nvPr/>
        </p:nvGrpSpPr>
        <p:grpSpPr>
          <a:xfrm>
            <a:off x="5862416" y="4096777"/>
            <a:ext cx="1655636" cy="1436854"/>
            <a:chOff x="3372693" y="2750792"/>
            <a:chExt cx="804283" cy="698003"/>
          </a:xfrm>
        </p:grpSpPr>
        <p:sp>
          <p:nvSpPr>
            <p:cNvPr id="68" name="자유형 67"/>
            <p:cNvSpPr/>
            <p:nvPr/>
          </p:nvSpPr>
          <p:spPr>
            <a:xfrm>
              <a:off x="3372693" y="2750792"/>
              <a:ext cx="804283" cy="698003"/>
            </a:xfrm>
            <a:custGeom>
              <a:avLst/>
              <a:gdLst/>
              <a:ahLst/>
              <a:cxnLst/>
              <a:rect l="0" t="0" r="0" b="0"/>
              <a:pathLst>
                <a:path w="804283" h="698003">
                  <a:moveTo>
                    <a:pt x="603212" y="0"/>
                  </a:moveTo>
                  <a:lnTo>
                    <a:pt x="804283" y="349002"/>
                  </a:lnTo>
                  <a:lnTo>
                    <a:pt x="603213" y="698003"/>
                  </a:lnTo>
                  <a:lnTo>
                    <a:pt x="201071" y="698003"/>
                  </a:lnTo>
                  <a:lnTo>
                    <a:pt x="0" y="349002"/>
                  </a:lnTo>
                  <a:lnTo>
                    <a:pt x="201070" y="0"/>
                  </a:lnTo>
                  <a:lnTo>
                    <a:pt x="603212" y="0"/>
                  </a:lnTo>
                  <a:close/>
                </a:path>
              </a:pathLst>
            </a:custGeom>
            <a:solidFill>
              <a:srgbClr val="F4B183"/>
            </a:solidFill>
            <a:ln w="2500" cap="flat">
              <a:noFill/>
              <a:bevel/>
            </a:ln>
          </p:spPr>
        </p:sp>
        <p:sp>
          <p:nvSpPr>
            <p:cNvPr id="69" name="자유형 68"/>
            <p:cNvSpPr/>
            <p:nvPr/>
          </p:nvSpPr>
          <p:spPr>
            <a:xfrm>
              <a:off x="3447969" y="2816120"/>
              <a:ext cx="653731" cy="567347"/>
            </a:xfrm>
            <a:custGeom>
              <a:avLst/>
              <a:gdLst/>
              <a:ahLst/>
              <a:cxnLst/>
              <a:rect l="0" t="0" r="0" b="0"/>
              <a:pathLst>
                <a:path w="653731" h="567347">
                  <a:moveTo>
                    <a:pt x="490298" y="0"/>
                  </a:moveTo>
                  <a:lnTo>
                    <a:pt x="653731" y="283674"/>
                  </a:lnTo>
                  <a:lnTo>
                    <a:pt x="490298" y="567347"/>
                  </a:lnTo>
                  <a:lnTo>
                    <a:pt x="163433" y="567347"/>
                  </a:lnTo>
                  <a:lnTo>
                    <a:pt x="0" y="283674"/>
                  </a:lnTo>
                  <a:lnTo>
                    <a:pt x="163432" y="0"/>
                  </a:lnTo>
                  <a:lnTo>
                    <a:pt x="490298" y="0"/>
                  </a:lnTo>
                  <a:close/>
                </a:path>
              </a:pathLst>
            </a:custGeom>
            <a:noFill/>
            <a:ln w="15875" cap="flat">
              <a:solidFill>
                <a:srgbClr val="FFFFFF"/>
              </a:solidFill>
              <a:bevel/>
            </a:ln>
          </p:spPr>
        </p:sp>
        <p:sp>
          <p:nvSpPr>
            <p:cNvPr id="70" name="자유형 69"/>
            <p:cNvSpPr/>
            <p:nvPr/>
          </p:nvSpPr>
          <p:spPr>
            <a:xfrm>
              <a:off x="3632759" y="2825729"/>
              <a:ext cx="468941" cy="557738"/>
            </a:xfrm>
            <a:custGeom>
              <a:avLst/>
              <a:gdLst>
                <a:gd name="connsiteX0" fmla="*/ 311044 w 468941"/>
                <a:gd name="connsiteY0" fmla="*/ 0 h 557738"/>
                <a:gd name="connsiteX1" fmla="*/ 468941 w 468941"/>
                <a:gd name="connsiteY1" fmla="*/ 274065 h 557738"/>
                <a:gd name="connsiteX2" fmla="*/ 305508 w 468941"/>
                <a:gd name="connsiteY2" fmla="*/ 557738 h 557738"/>
                <a:gd name="connsiteX3" fmla="*/ 0 w 468941"/>
                <a:gd name="connsiteY3" fmla="*/ 557738 h 557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8941" h="557738">
                  <a:moveTo>
                    <a:pt x="311044" y="0"/>
                  </a:moveTo>
                  <a:lnTo>
                    <a:pt x="468941" y="274065"/>
                  </a:lnTo>
                  <a:lnTo>
                    <a:pt x="305508" y="557738"/>
                  </a:lnTo>
                  <a:lnTo>
                    <a:pt x="0" y="557738"/>
                  </a:ln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 w="15875" cap="flat">
              <a:noFill/>
              <a:bevel/>
            </a:ln>
          </p:spPr>
        </p:sp>
      </p:grpSp>
      <p:sp>
        <p:nvSpPr>
          <p:cNvPr id="71" name="직사각형 70"/>
          <p:cNvSpPr/>
          <p:nvPr/>
        </p:nvSpPr>
        <p:spPr>
          <a:xfrm>
            <a:off x="8254316" y="2969700"/>
            <a:ext cx="2948212" cy="5488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latin typeface="HY강B" panose="02030600000101010101" pitchFamily="18" charset="-127"/>
                <a:ea typeface="HY강B" panose="02030600000101010101" pitchFamily="18" charset="-127"/>
              </a:rPr>
              <a:t>이곳에 텍스트를 넣으세요</a:t>
            </a:r>
          </a:p>
        </p:txBody>
      </p:sp>
      <p:sp>
        <p:nvSpPr>
          <p:cNvPr id="72" name="직사각형 71"/>
          <p:cNvSpPr/>
          <p:nvPr/>
        </p:nvSpPr>
        <p:spPr>
          <a:xfrm>
            <a:off x="5216128" y="5456861"/>
            <a:ext cx="2948212" cy="5488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latin typeface="HY강B" panose="02030600000101010101" pitchFamily="18" charset="-127"/>
                <a:ea typeface="HY강B" panose="02030600000101010101" pitchFamily="18" charset="-127"/>
              </a:rPr>
              <a:t>이곳에 텍스트를 넣으세요</a:t>
            </a:r>
          </a:p>
        </p:txBody>
      </p:sp>
      <p:grpSp>
        <p:nvGrpSpPr>
          <p:cNvPr id="73" name="그룹 72"/>
          <p:cNvGrpSpPr/>
          <p:nvPr/>
        </p:nvGrpSpPr>
        <p:grpSpPr>
          <a:xfrm>
            <a:off x="8900604" y="4096777"/>
            <a:ext cx="1655636" cy="1436854"/>
            <a:chOff x="3372693" y="2750792"/>
            <a:chExt cx="804283" cy="698003"/>
          </a:xfrm>
        </p:grpSpPr>
        <p:sp>
          <p:nvSpPr>
            <p:cNvPr id="74" name="자유형 73"/>
            <p:cNvSpPr/>
            <p:nvPr/>
          </p:nvSpPr>
          <p:spPr>
            <a:xfrm>
              <a:off x="3372693" y="2750792"/>
              <a:ext cx="804283" cy="698003"/>
            </a:xfrm>
            <a:custGeom>
              <a:avLst/>
              <a:gdLst/>
              <a:ahLst/>
              <a:cxnLst/>
              <a:rect l="0" t="0" r="0" b="0"/>
              <a:pathLst>
                <a:path w="804283" h="698003">
                  <a:moveTo>
                    <a:pt x="603212" y="0"/>
                  </a:moveTo>
                  <a:lnTo>
                    <a:pt x="804283" y="349002"/>
                  </a:lnTo>
                  <a:lnTo>
                    <a:pt x="603213" y="698003"/>
                  </a:lnTo>
                  <a:lnTo>
                    <a:pt x="201071" y="698003"/>
                  </a:lnTo>
                  <a:lnTo>
                    <a:pt x="0" y="349002"/>
                  </a:lnTo>
                  <a:lnTo>
                    <a:pt x="201070" y="0"/>
                  </a:lnTo>
                  <a:lnTo>
                    <a:pt x="603212" y="0"/>
                  </a:lnTo>
                  <a:close/>
                </a:path>
              </a:pathLst>
            </a:custGeom>
            <a:solidFill>
              <a:srgbClr val="2D8A9C"/>
            </a:solidFill>
            <a:ln w="2500" cap="flat">
              <a:noFill/>
              <a:bevel/>
            </a:ln>
          </p:spPr>
        </p:sp>
        <p:sp>
          <p:nvSpPr>
            <p:cNvPr id="75" name="자유형 74"/>
            <p:cNvSpPr/>
            <p:nvPr/>
          </p:nvSpPr>
          <p:spPr>
            <a:xfrm>
              <a:off x="3447969" y="2816120"/>
              <a:ext cx="653731" cy="567347"/>
            </a:xfrm>
            <a:custGeom>
              <a:avLst/>
              <a:gdLst/>
              <a:ahLst/>
              <a:cxnLst/>
              <a:rect l="0" t="0" r="0" b="0"/>
              <a:pathLst>
                <a:path w="653731" h="567347">
                  <a:moveTo>
                    <a:pt x="490298" y="0"/>
                  </a:moveTo>
                  <a:lnTo>
                    <a:pt x="653731" y="283674"/>
                  </a:lnTo>
                  <a:lnTo>
                    <a:pt x="490298" y="567347"/>
                  </a:lnTo>
                  <a:lnTo>
                    <a:pt x="163433" y="567347"/>
                  </a:lnTo>
                  <a:lnTo>
                    <a:pt x="0" y="283674"/>
                  </a:lnTo>
                  <a:lnTo>
                    <a:pt x="163432" y="0"/>
                  </a:lnTo>
                  <a:lnTo>
                    <a:pt x="490298" y="0"/>
                  </a:lnTo>
                  <a:close/>
                </a:path>
              </a:pathLst>
            </a:custGeom>
            <a:noFill/>
            <a:ln w="15875" cap="flat">
              <a:solidFill>
                <a:srgbClr val="FFFFFF"/>
              </a:solidFill>
              <a:bevel/>
            </a:ln>
          </p:spPr>
        </p:sp>
        <p:sp>
          <p:nvSpPr>
            <p:cNvPr id="76" name="자유형 75"/>
            <p:cNvSpPr/>
            <p:nvPr/>
          </p:nvSpPr>
          <p:spPr>
            <a:xfrm>
              <a:off x="3632759" y="2825729"/>
              <a:ext cx="468941" cy="557738"/>
            </a:xfrm>
            <a:custGeom>
              <a:avLst/>
              <a:gdLst>
                <a:gd name="connsiteX0" fmla="*/ 311044 w 468941"/>
                <a:gd name="connsiteY0" fmla="*/ 0 h 557738"/>
                <a:gd name="connsiteX1" fmla="*/ 468941 w 468941"/>
                <a:gd name="connsiteY1" fmla="*/ 274065 h 557738"/>
                <a:gd name="connsiteX2" fmla="*/ 305508 w 468941"/>
                <a:gd name="connsiteY2" fmla="*/ 557738 h 557738"/>
                <a:gd name="connsiteX3" fmla="*/ 0 w 468941"/>
                <a:gd name="connsiteY3" fmla="*/ 557738 h 557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8941" h="557738">
                  <a:moveTo>
                    <a:pt x="311044" y="0"/>
                  </a:moveTo>
                  <a:lnTo>
                    <a:pt x="468941" y="274065"/>
                  </a:lnTo>
                  <a:lnTo>
                    <a:pt x="305508" y="557738"/>
                  </a:lnTo>
                  <a:lnTo>
                    <a:pt x="0" y="557738"/>
                  </a:ln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 w="15875" cap="flat">
              <a:noFill/>
              <a:bevel/>
            </a:ln>
          </p:spPr>
        </p:sp>
      </p:grpSp>
      <p:sp>
        <p:nvSpPr>
          <p:cNvPr id="77" name="직사각형 76"/>
          <p:cNvSpPr/>
          <p:nvPr/>
        </p:nvSpPr>
        <p:spPr>
          <a:xfrm>
            <a:off x="8254316" y="5456861"/>
            <a:ext cx="2948212" cy="5488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latin typeface="HY강B" panose="02030600000101010101" pitchFamily="18" charset="-127"/>
                <a:ea typeface="HY강B" panose="02030600000101010101" pitchFamily="18" charset="-127"/>
              </a:rPr>
              <a:t>이곳에 텍스트를 넣으세요</a:t>
            </a:r>
          </a:p>
        </p:txBody>
      </p:sp>
      <p:sp>
        <p:nvSpPr>
          <p:cNvPr id="78" name="Freeform 82"/>
          <p:cNvSpPr>
            <a:spLocks noEditPoints="1"/>
          </p:cNvSpPr>
          <p:nvPr/>
        </p:nvSpPr>
        <p:spPr bwMode="auto">
          <a:xfrm>
            <a:off x="9224759" y="2152940"/>
            <a:ext cx="1007327" cy="443383"/>
          </a:xfrm>
          <a:custGeom>
            <a:avLst/>
            <a:gdLst>
              <a:gd name="T0" fmla="*/ 522 w 537"/>
              <a:gd name="T1" fmla="*/ 82 h 235"/>
              <a:gd name="T2" fmla="*/ 410 w 537"/>
              <a:gd name="T3" fmla="*/ 0 h 235"/>
              <a:gd name="T4" fmla="*/ 300 w 537"/>
              <a:gd name="T5" fmla="*/ 77 h 235"/>
              <a:gd name="T6" fmla="*/ 243 w 537"/>
              <a:gd name="T7" fmla="*/ 73 h 235"/>
              <a:gd name="T8" fmla="*/ 234 w 537"/>
              <a:gd name="T9" fmla="*/ 76 h 235"/>
              <a:gd name="T10" fmla="*/ 124 w 537"/>
              <a:gd name="T11" fmla="*/ 0 h 235"/>
              <a:gd name="T12" fmla="*/ 12 w 537"/>
              <a:gd name="T13" fmla="*/ 83 h 235"/>
              <a:gd name="T14" fmla="*/ 0 w 537"/>
              <a:gd name="T15" fmla="*/ 100 h 235"/>
              <a:gd name="T16" fmla="*/ 0 w 537"/>
              <a:gd name="T17" fmla="*/ 115 h 235"/>
              <a:gd name="T18" fmla="*/ 7 w 537"/>
              <a:gd name="T19" fmla="*/ 129 h 235"/>
              <a:gd name="T20" fmla="*/ 124 w 537"/>
              <a:gd name="T21" fmla="*/ 235 h 235"/>
              <a:gd name="T22" fmla="*/ 242 w 537"/>
              <a:gd name="T23" fmla="*/ 118 h 235"/>
              <a:gd name="T24" fmla="*/ 242 w 537"/>
              <a:gd name="T25" fmla="*/ 114 h 235"/>
              <a:gd name="T26" fmla="*/ 255 w 537"/>
              <a:gd name="T27" fmla="*/ 107 h 235"/>
              <a:gd name="T28" fmla="*/ 292 w 537"/>
              <a:gd name="T29" fmla="*/ 115 h 235"/>
              <a:gd name="T30" fmla="*/ 292 w 537"/>
              <a:gd name="T31" fmla="*/ 118 h 235"/>
              <a:gd name="T32" fmla="*/ 410 w 537"/>
              <a:gd name="T33" fmla="*/ 235 h 235"/>
              <a:gd name="T34" fmla="*/ 527 w 537"/>
              <a:gd name="T35" fmla="*/ 131 h 235"/>
              <a:gd name="T36" fmla="*/ 537 w 537"/>
              <a:gd name="T37" fmla="*/ 115 h 235"/>
              <a:gd name="T38" fmla="*/ 537 w 537"/>
              <a:gd name="T39" fmla="*/ 100 h 235"/>
              <a:gd name="T40" fmla="*/ 522 w 537"/>
              <a:gd name="T41" fmla="*/ 82 h 235"/>
              <a:gd name="T42" fmla="*/ 410 w 537"/>
              <a:gd name="T43" fmla="*/ 195 h 235"/>
              <a:gd name="T44" fmla="*/ 332 w 537"/>
              <a:gd name="T45" fmla="*/ 118 h 235"/>
              <a:gd name="T46" fmla="*/ 410 w 537"/>
              <a:gd name="T47" fmla="*/ 40 h 235"/>
              <a:gd name="T48" fmla="*/ 488 w 537"/>
              <a:gd name="T49" fmla="*/ 118 h 235"/>
              <a:gd name="T50" fmla="*/ 410 w 537"/>
              <a:gd name="T51" fmla="*/ 195 h 235"/>
              <a:gd name="T52" fmla="*/ 124 w 537"/>
              <a:gd name="T53" fmla="*/ 195 h 235"/>
              <a:gd name="T54" fmla="*/ 46 w 537"/>
              <a:gd name="T55" fmla="*/ 118 h 235"/>
              <a:gd name="T56" fmla="*/ 124 w 537"/>
              <a:gd name="T57" fmla="*/ 40 h 235"/>
              <a:gd name="T58" fmla="*/ 202 w 537"/>
              <a:gd name="T59" fmla="*/ 118 h 235"/>
              <a:gd name="T60" fmla="*/ 124 w 537"/>
              <a:gd name="T61" fmla="*/ 195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537" h="235">
                <a:moveTo>
                  <a:pt x="522" y="82"/>
                </a:moveTo>
                <a:cubicBezTo>
                  <a:pt x="507" y="34"/>
                  <a:pt x="461" y="0"/>
                  <a:pt x="410" y="0"/>
                </a:cubicBezTo>
                <a:cubicBezTo>
                  <a:pt x="360" y="0"/>
                  <a:pt x="317" y="32"/>
                  <a:pt x="300" y="77"/>
                </a:cubicBezTo>
                <a:cubicBezTo>
                  <a:pt x="282" y="68"/>
                  <a:pt x="262" y="66"/>
                  <a:pt x="243" y="73"/>
                </a:cubicBezTo>
                <a:cubicBezTo>
                  <a:pt x="240" y="74"/>
                  <a:pt x="237" y="75"/>
                  <a:pt x="234" y="76"/>
                </a:cubicBezTo>
                <a:cubicBezTo>
                  <a:pt x="217" y="31"/>
                  <a:pt x="173" y="0"/>
                  <a:pt x="124" y="0"/>
                </a:cubicBezTo>
                <a:cubicBezTo>
                  <a:pt x="73" y="0"/>
                  <a:pt x="27" y="34"/>
                  <a:pt x="12" y="83"/>
                </a:cubicBezTo>
                <a:cubicBezTo>
                  <a:pt x="5" y="86"/>
                  <a:pt x="0" y="93"/>
                  <a:pt x="0" y="100"/>
                </a:cubicBezTo>
                <a:cubicBezTo>
                  <a:pt x="0" y="115"/>
                  <a:pt x="0" y="115"/>
                  <a:pt x="0" y="115"/>
                </a:cubicBezTo>
                <a:cubicBezTo>
                  <a:pt x="0" y="120"/>
                  <a:pt x="3" y="126"/>
                  <a:pt x="7" y="129"/>
                </a:cubicBezTo>
                <a:cubicBezTo>
                  <a:pt x="13" y="189"/>
                  <a:pt x="63" y="235"/>
                  <a:pt x="124" y="235"/>
                </a:cubicBezTo>
                <a:cubicBezTo>
                  <a:pt x="189" y="235"/>
                  <a:pt x="242" y="183"/>
                  <a:pt x="242" y="118"/>
                </a:cubicBezTo>
                <a:cubicBezTo>
                  <a:pt x="242" y="116"/>
                  <a:pt x="242" y="115"/>
                  <a:pt x="242" y="114"/>
                </a:cubicBezTo>
                <a:cubicBezTo>
                  <a:pt x="245" y="112"/>
                  <a:pt x="250" y="109"/>
                  <a:pt x="255" y="107"/>
                </a:cubicBezTo>
                <a:cubicBezTo>
                  <a:pt x="268" y="103"/>
                  <a:pt x="280" y="105"/>
                  <a:pt x="292" y="115"/>
                </a:cubicBezTo>
                <a:cubicBezTo>
                  <a:pt x="292" y="116"/>
                  <a:pt x="292" y="117"/>
                  <a:pt x="292" y="118"/>
                </a:cubicBezTo>
                <a:cubicBezTo>
                  <a:pt x="292" y="183"/>
                  <a:pt x="345" y="235"/>
                  <a:pt x="410" y="235"/>
                </a:cubicBezTo>
                <a:cubicBezTo>
                  <a:pt x="470" y="235"/>
                  <a:pt x="520" y="189"/>
                  <a:pt x="527" y="131"/>
                </a:cubicBezTo>
                <a:cubicBezTo>
                  <a:pt x="533" y="128"/>
                  <a:pt x="537" y="122"/>
                  <a:pt x="537" y="115"/>
                </a:cubicBezTo>
                <a:cubicBezTo>
                  <a:pt x="537" y="100"/>
                  <a:pt x="537" y="100"/>
                  <a:pt x="537" y="100"/>
                </a:cubicBezTo>
                <a:cubicBezTo>
                  <a:pt x="537" y="92"/>
                  <a:pt x="530" y="84"/>
                  <a:pt x="522" y="82"/>
                </a:cubicBezTo>
                <a:close/>
                <a:moveTo>
                  <a:pt x="410" y="195"/>
                </a:moveTo>
                <a:cubicBezTo>
                  <a:pt x="367" y="195"/>
                  <a:pt x="332" y="161"/>
                  <a:pt x="332" y="118"/>
                </a:cubicBezTo>
                <a:cubicBezTo>
                  <a:pt x="332" y="75"/>
                  <a:pt x="367" y="40"/>
                  <a:pt x="410" y="40"/>
                </a:cubicBezTo>
                <a:cubicBezTo>
                  <a:pt x="453" y="40"/>
                  <a:pt x="488" y="75"/>
                  <a:pt x="488" y="118"/>
                </a:cubicBezTo>
                <a:cubicBezTo>
                  <a:pt x="488" y="161"/>
                  <a:pt x="453" y="195"/>
                  <a:pt x="410" y="195"/>
                </a:cubicBezTo>
                <a:close/>
                <a:moveTo>
                  <a:pt x="124" y="195"/>
                </a:moveTo>
                <a:cubicBezTo>
                  <a:pt x="81" y="195"/>
                  <a:pt x="46" y="161"/>
                  <a:pt x="46" y="118"/>
                </a:cubicBezTo>
                <a:cubicBezTo>
                  <a:pt x="46" y="75"/>
                  <a:pt x="81" y="40"/>
                  <a:pt x="124" y="40"/>
                </a:cubicBezTo>
                <a:cubicBezTo>
                  <a:pt x="167" y="40"/>
                  <a:pt x="202" y="75"/>
                  <a:pt x="202" y="118"/>
                </a:cubicBezTo>
                <a:cubicBezTo>
                  <a:pt x="202" y="161"/>
                  <a:pt x="167" y="195"/>
                  <a:pt x="124" y="19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grpSp>
        <p:nvGrpSpPr>
          <p:cNvPr id="83" name="그룹 82"/>
          <p:cNvGrpSpPr/>
          <p:nvPr/>
        </p:nvGrpSpPr>
        <p:grpSpPr>
          <a:xfrm>
            <a:off x="6394317" y="4290964"/>
            <a:ext cx="591834" cy="971503"/>
            <a:chOff x="4618405" y="3098476"/>
            <a:chExt cx="841375" cy="138112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4" name="Freeform 101"/>
            <p:cNvSpPr>
              <a:spLocks noEditPoints="1"/>
            </p:cNvSpPr>
            <p:nvPr/>
          </p:nvSpPr>
          <p:spPr bwMode="auto">
            <a:xfrm>
              <a:off x="4618405" y="3639814"/>
              <a:ext cx="841375" cy="839788"/>
            </a:xfrm>
            <a:custGeom>
              <a:avLst/>
              <a:gdLst>
                <a:gd name="T0" fmla="*/ 112 w 224"/>
                <a:gd name="T1" fmla="*/ 0 h 224"/>
                <a:gd name="T2" fmla="*/ 0 w 224"/>
                <a:gd name="T3" fmla="*/ 112 h 224"/>
                <a:gd name="T4" fmla="*/ 112 w 224"/>
                <a:gd name="T5" fmla="*/ 224 h 224"/>
                <a:gd name="T6" fmla="*/ 224 w 224"/>
                <a:gd name="T7" fmla="*/ 112 h 224"/>
                <a:gd name="T8" fmla="*/ 112 w 224"/>
                <a:gd name="T9" fmla="*/ 0 h 224"/>
                <a:gd name="T10" fmla="*/ 112 w 224"/>
                <a:gd name="T11" fmla="*/ 208 h 224"/>
                <a:gd name="T12" fmla="*/ 16 w 224"/>
                <a:gd name="T13" fmla="*/ 112 h 224"/>
                <a:gd name="T14" fmla="*/ 208 w 224"/>
                <a:gd name="T15" fmla="*/ 112 h 224"/>
                <a:gd name="T16" fmla="*/ 112 w 224"/>
                <a:gd name="T17" fmla="*/ 208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4" h="224">
                  <a:moveTo>
                    <a:pt x="112" y="0"/>
                  </a:moveTo>
                  <a:cubicBezTo>
                    <a:pt x="50" y="0"/>
                    <a:pt x="0" y="50"/>
                    <a:pt x="0" y="112"/>
                  </a:cubicBezTo>
                  <a:cubicBezTo>
                    <a:pt x="0" y="174"/>
                    <a:pt x="50" y="224"/>
                    <a:pt x="112" y="224"/>
                  </a:cubicBezTo>
                  <a:cubicBezTo>
                    <a:pt x="174" y="224"/>
                    <a:pt x="224" y="174"/>
                    <a:pt x="224" y="112"/>
                  </a:cubicBezTo>
                  <a:cubicBezTo>
                    <a:pt x="224" y="50"/>
                    <a:pt x="174" y="0"/>
                    <a:pt x="112" y="0"/>
                  </a:cubicBezTo>
                  <a:close/>
                  <a:moveTo>
                    <a:pt x="112" y="208"/>
                  </a:moveTo>
                  <a:cubicBezTo>
                    <a:pt x="59" y="208"/>
                    <a:pt x="16" y="165"/>
                    <a:pt x="16" y="112"/>
                  </a:cubicBezTo>
                  <a:cubicBezTo>
                    <a:pt x="111" y="88"/>
                    <a:pt x="109" y="128"/>
                    <a:pt x="208" y="112"/>
                  </a:cubicBezTo>
                  <a:cubicBezTo>
                    <a:pt x="208" y="165"/>
                    <a:pt x="165" y="208"/>
                    <a:pt x="112" y="208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5" name="Oval 102"/>
            <p:cNvSpPr>
              <a:spLocks noChangeArrowheads="1"/>
            </p:cNvSpPr>
            <p:nvPr/>
          </p:nvSpPr>
          <p:spPr bwMode="auto">
            <a:xfrm>
              <a:off x="5008930" y="4254176"/>
              <a:ext cx="60325" cy="603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6" name="Oval 103"/>
            <p:cNvSpPr>
              <a:spLocks noChangeArrowheads="1"/>
            </p:cNvSpPr>
            <p:nvPr/>
          </p:nvSpPr>
          <p:spPr bwMode="auto">
            <a:xfrm>
              <a:off x="5083542" y="4119239"/>
              <a:ext cx="90488" cy="9048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7" name="Oval 104"/>
            <p:cNvSpPr>
              <a:spLocks noChangeArrowheads="1"/>
            </p:cNvSpPr>
            <p:nvPr/>
          </p:nvSpPr>
          <p:spPr bwMode="auto">
            <a:xfrm>
              <a:off x="4873992" y="3984301"/>
              <a:ext cx="119063" cy="12065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8" name="Rectangle 105"/>
            <p:cNvSpPr>
              <a:spLocks noChangeArrowheads="1"/>
            </p:cNvSpPr>
            <p:nvPr/>
          </p:nvSpPr>
          <p:spPr bwMode="auto">
            <a:xfrm>
              <a:off x="4858117" y="3458839"/>
              <a:ext cx="360363" cy="51117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9" name="Freeform 106"/>
            <p:cNvSpPr>
              <a:spLocks/>
            </p:cNvSpPr>
            <p:nvPr/>
          </p:nvSpPr>
          <p:spPr bwMode="auto">
            <a:xfrm>
              <a:off x="4827955" y="3368351"/>
              <a:ext cx="420688" cy="60325"/>
            </a:xfrm>
            <a:custGeom>
              <a:avLst/>
              <a:gdLst>
                <a:gd name="T0" fmla="*/ 104 w 112"/>
                <a:gd name="T1" fmla="*/ 16 h 16"/>
                <a:gd name="T2" fmla="*/ 8 w 112"/>
                <a:gd name="T3" fmla="*/ 16 h 16"/>
                <a:gd name="T4" fmla="*/ 0 w 112"/>
                <a:gd name="T5" fmla="*/ 8 h 16"/>
                <a:gd name="T6" fmla="*/ 8 w 112"/>
                <a:gd name="T7" fmla="*/ 0 h 16"/>
                <a:gd name="T8" fmla="*/ 104 w 112"/>
                <a:gd name="T9" fmla="*/ 0 h 16"/>
                <a:gd name="T10" fmla="*/ 112 w 112"/>
                <a:gd name="T11" fmla="*/ 8 h 16"/>
                <a:gd name="T12" fmla="*/ 104 w 112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2" h="16">
                  <a:moveTo>
                    <a:pt x="104" y="16"/>
                  </a:moveTo>
                  <a:cubicBezTo>
                    <a:pt x="8" y="16"/>
                    <a:pt x="8" y="16"/>
                    <a:pt x="8" y="16"/>
                  </a:cubicBezTo>
                  <a:cubicBezTo>
                    <a:pt x="4" y="16"/>
                    <a:pt x="0" y="12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8" y="0"/>
                    <a:pt x="112" y="4"/>
                    <a:pt x="112" y="8"/>
                  </a:cubicBezTo>
                  <a:cubicBezTo>
                    <a:pt x="112" y="12"/>
                    <a:pt x="108" y="16"/>
                    <a:pt x="104" y="1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0" name="Oval 107"/>
            <p:cNvSpPr>
              <a:spLocks noChangeArrowheads="1"/>
            </p:cNvSpPr>
            <p:nvPr/>
          </p:nvSpPr>
          <p:spPr bwMode="auto">
            <a:xfrm>
              <a:off x="5008930" y="3277864"/>
              <a:ext cx="60325" cy="603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1" name="Oval 108"/>
            <p:cNvSpPr>
              <a:spLocks noChangeArrowheads="1"/>
            </p:cNvSpPr>
            <p:nvPr/>
          </p:nvSpPr>
          <p:spPr bwMode="auto">
            <a:xfrm>
              <a:off x="5083542" y="3158801"/>
              <a:ext cx="90488" cy="9048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2" name="Oval 109"/>
            <p:cNvSpPr>
              <a:spLocks noChangeArrowheads="1"/>
            </p:cNvSpPr>
            <p:nvPr/>
          </p:nvSpPr>
          <p:spPr bwMode="auto">
            <a:xfrm>
              <a:off x="4888280" y="3098476"/>
              <a:ext cx="120650" cy="12065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93" name="그룹 92"/>
          <p:cNvGrpSpPr/>
          <p:nvPr/>
        </p:nvGrpSpPr>
        <p:grpSpPr>
          <a:xfrm>
            <a:off x="9373840" y="4417148"/>
            <a:ext cx="709165" cy="827747"/>
            <a:chOff x="788988" y="4617518"/>
            <a:chExt cx="968376" cy="11303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4" name="Freeform 126"/>
            <p:cNvSpPr>
              <a:spLocks/>
            </p:cNvSpPr>
            <p:nvPr/>
          </p:nvSpPr>
          <p:spPr bwMode="auto">
            <a:xfrm>
              <a:off x="788988" y="5612881"/>
              <a:ext cx="90488" cy="134938"/>
            </a:xfrm>
            <a:custGeom>
              <a:avLst/>
              <a:gdLst>
                <a:gd name="T0" fmla="*/ 24 w 24"/>
                <a:gd name="T1" fmla="*/ 24 h 36"/>
                <a:gd name="T2" fmla="*/ 12 w 24"/>
                <a:gd name="T3" fmla="*/ 36 h 36"/>
                <a:gd name="T4" fmla="*/ 0 w 24"/>
                <a:gd name="T5" fmla="*/ 24 h 36"/>
                <a:gd name="T6" fmla="*/ 12 w 24"/>
                <a:gd name="T7" fmla="*/ 0 h 36"/>
                <a:gd name="T8" fmla="*/ 24 w 24"/>
                <a:gd name="T9" fmla="*/ 2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6">
                  <a:moveTo>
                    <a:pt x="24" y="24"/>
                  </a:moveTo>
                  <a:cubicBezTo>
                    <a:pt x="24" y="30"/>
                    <a:pt x="19" y="36"/>
                    <a:pt x="12" y="36"/>
                  </a:cubicBezTo>
                  <a:cubicBezTo>
                    <a:pt x="5" y="36"/>
                    <a:pt x="0" y="30"/>
                    <a:pt x="0" y="24"/>
                  </a:cubicBezTo>
                  <a:cubicBezTo>
                    <a:pt x="0" y="17"/>
                    <a:pt x="12" y="0"/>
                    <a:pt x="12" y="0"/>
                  </a:cubicBezTo>
                  <a:cubicBezTo>
                    <a:pt x="12" y="0"/>
                    <a:pt x="24" y="17"/>
                    <a:pt x="24" y="2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5" name="Freeform 127"/>
            <p:cNvSpPr>
              <a:spLocks/>
            </p:cNvSpPr>
            <p:nvPr/>
          </p:nvSpPr>
          <p:spPr bwMode="auto">
            <a:xfrm>
              <a:off x="830263" y="5000106"/>
              <a:ext cx="544513" cy="544513"/>
            </a:xfrm>
            <a:custGeom>
              <a:avLst/>
              <a:gdLst>
                <a:gd name="T0" fmla="*/ 123 w 145"/>
                <a:gd name="T1" fmla="*/ 0 h 145"/>
                <a:gd name="T2" fmla="*/ 48 w 145"/>
                <a:gd name="T3" fmla="*/ 74 h 145"/>
                <a:gd name="T4" fmla="*/ 3 w 145"/>
                <a:gd name="T5" fmla="*/ 136 h 145"/>
                <a:gd name="T6" fmla="*/ 3 w 145"/>
                <a:gd name="T7" fmla="*/ 142 h 145"/>
                <a:gd name="T8" fmla="*/ 9 w 145"/>
                <a:gd name="T9" fmla="*/ 142 h 145"/>
                <a:gd name="T10" fmla="*/ 71 w 145"/>
                <a:gd name="T11" fmla="*/ 97 h 145"/>
                <a:gd name="T12" fmla="*/ 145 w 145"/>
                <a:gd name="T13" fmla="*/ 22 h 145"/>
                <a:gd name="T14" fmla="*/ 123 w 145"/>
                <a:gd name="T15" fmla="*/ 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5" h="145">
                  <a:moveTo>
                    <a:pt x="123" y="0"/>
                  </a:moveTo>
                  <a:cubicBezTo>
                    <a:pt x="101" y="21"/>
                    <a:pt x="53" y="69"/>
                    <a:pt x="48" y="74"/>
                  </a:cubicBezTo>
                  <a:cubicBezTo>
                    <a:pt x="43" y="79"/>
                    <a:pt x="12" y="123"/>
                    <a:pt x="3" y="136"/>
                  </a:cubicBezTo>
                  <a:cubicBezTo>
                    <a:pt x="1" y="138"/>
                    <a:pt x="0" y="139"/>
                    <a:pt x="3" y="142"/>
                  </a:cubicBezTo>
                  <a:cubicBezTo>
                    <a:pt x="6" y="145"/>
                    <a:pt x="7" y="144"/>
                    <a:pt x="9" y="142"/>
                  </a:cubicBezTo>
                  <a:cubicBezTo>
                    <a:pt x="22" y="133"/>
                    <a:pt x="66" y="102"/>
                    <a:pt x="71" y="97"/>
                  </a:cubicBezTo>
                  <a:cubicBezTo>
                    <a:pt x="145" y="22"/>
                    <a:pt x="145" y="22"/>
                    <a:pt x="145" y="22"/>
                  </a:cubicBezTo>
                  <a:lnTo>
                    <a:pt x="12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6" name="Freeform 128"/>
            <p:cNvSpPr>
              <a:spLocks/>
            </p:cNvSpPr>
            <p:nvPr/>
          </p:nvSpPr>
          <p:spPr bwMode="auto">
            <a:xfrm>
              <a:off x="1289051" y="4617518"/>
              <a:ext cx="468313" cy="469900"/>
            </a:xfrm>
            <a:custGeom>
              <a:avLst/>
              <a:gdLst>
                <a:gd name="T0" fmla="*/ 119 w 125"/>
                <a:gd name="T1" fmla="*/ 6 h 125"/>
                <a:gd name="T2" fmla="*/ 119 w 125"/>
                <a:gd name="T3" fmla="*/ 6 h 125"/>
                <a:gd name="T4" fmla="*/ 96 w 125"/>
                <a:gd name="T5" fmla="*/ 6 h 125"/>
                <a:gd name="T6" fmla="*/ 37 w 125"/>
                <a:gd name="T7" fmla="*/ 66 h 125"/>
                <a:gd name="T8" fmla="*/ 14 w 125"/>
                <a:gd name="T9" fmla="*/ 83 h 125"/>
                <a:gd name="T10" fmla="*/ 3 w 125"/>
                <a:gd name="T11" fmla="*/ 83 h 125"/>
                <a:gd name="T12" fmla="*/ 3 w 125"/>
                <a:gd name="T13" fmla="*/ 94 h 125"/>
                <a:gd name="T14" fmla="*/ 31 w 125"/>
                <a:gd name="T15" fmla="*/ 122 h 125"/>
                <a:gd name="T16" fmla="*/ 42 w 125"/>
                <a:gd name="T17" fmla="*/ 122 h 125"/>
                <a:gd name="T18" fmla="*/ 42 w 125"/>
                <a:gd name="T19" fmla="*/ 111 h 125"/>
                <a:gd name="T20" fmla="*/ 59 w 125"/>
                <a:gd name="T21" fmla="*/ 88 h 125"/>
                <a:gd name="T22" fmla="*/ 119 w 125"/>
                <a:gd name="T23" fmla="*/ 29 h 125"/>
                <a:gd name="T24" fmla="*/ 119 w 125"/>
                <a:gd name="T25" fmla="*/ 6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5" h="125">
                  <a:moveTo>
                    <a:pt x="119" y="6"/>
                  </a:moveTo>
                  <a:cubicBezTo>
                    <a:pt x="119" y="6"/>
                    <a:pt x="119" y="6"/>
                    <a:pt x="119" y="6"/>
                  </a:cubicBezTo>
                  <a:cubicBezTo>
                    <a:pt x="113" y="1"/>
                    <a:pt x="102" y="0"/>
                    <a:pt x="96" y="6"/>
                  </a:cubicBezTo>
                  <a:cubicBezTo>
                    <a:pt x="37" y="66"/>
                    <a:pt x="37" y="66"/>
                    <a:pt x="37" y="66"/>
                  </a:cubicBezTo>
                  <a:cubicBezTo>
                    <a:pt x="34" y="63"/>
                    <a:pt x="34" y="63"/>
                    <a:pt x="14" y="83"/>
                  </a:cubicBezTo>
                  <a:cubicBezTo>
                    <a:pt x="11" y="79"/>
                    <a:pt x="6" y="79"/>
                    <a:pt x="3" y="83"/>
                  </a:cubicBezTo>
                  <a:cubicBezTo>
                    <a:pt x="0" y="86"/>
                    <a:pt x="0" y="91"/>
                    <a:pt x="3" y="94"/>
                  </a:cubicBezTo>
                  <a:cubicBezTo>
                    <a:pt x="3" y="94"/>
                    <a:pt x="31" y="122"/>
                    <a:pt x="31" y="122"/>
                  </a:cubicBezTo>
                  <a:cubicBezTo>
                    <a:pt x="34" y="125"/>
                    <a:pt x="39" y="125"/>
                    <a:pt x="42" y="122"/>
                  </a:cubicBezTo>
                  <a:cubicBezTo>
                    <a:pt x="46" y="119"/>
                    <a:pt x="46" y="114"/>
                    <a:pt x="42" y="111"/>
                  </a:cubicBezTo>
                  <a:cubicBezTo>
                    <a:pt x="62" y="92"/>
                    <a:pt x="62" y="91"/>
                    <a:pt x="59" y="88"/>
                  </a:cubicBezTo>
                  <a:cubicBezTo>
                    <a:pt x="119" y="29"/>
                    <a:pt x="119" y="29"/>
                    <a:pt x="119" y="29"/>
                  </a:cubicBezTo>
                  <a:cubicBezTo>
                    <a:pt x="125" y="23"/>
                    <a:pt x="125" y="12"/>
                    <a:pt x="119" y="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97" name="그룹 96"/>
          <p:cNvGrpSpPr/>
          <p:nvPr/>
        </p:nvGrpSpPr>
        <p:grpSpPr>
          <a:xfrm>
            <a:off x="6300028" y="1925197"/>
            <a:ext cx="780412" cy="836616"/>
            <a:chOff x="3483767" y="108274"/>
            <a:chExt cx="1344613" cy="14414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8" name="Oval 129"/>
            <p:cNvSpPr>
              <a:spLocks noChangeArrowheads="1"/>
            </p:cNvSpPr>
            <p:nvPr/>
          </p:nvSpPr>
          <p:spPr bwMode="auto">
            <a:xfrm>
              <a:off x="4028280" y="694062"/>
              <a:ext cx="269875" cy="26987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9" name="Freeform 130"/>
            <p:cNvSpPr>
              <a:spLocks noEditPoints="1"/>
            </p:cNvSpPr>
            <p:nvPr/>
          </p:nvSpPr>
          <p:spPr bwMode="auto">
            <a:xfrm>
              <a:off x="3483767" y="108274"/>
              <a:ext cx="1344613" cy="1441450"/>
            </a:xfrm>
            <a:custGeom>
              <a:avLst/>
              <a:gdLst>
                <a:gd name="T0" fmla="*/ 333 w 358"/>
                <a:gd name="T1" fmla="*/ 280 h 384"/>
                <a:gd name="T2" fmla="*/ 251 w 358"/>
                <a:gd name="T3" fmla="*/ 233 h 384"/>
                <a:gd name="T4" fmla="*/ 305 w 358"/>
                <a:gd name="T5" fmla="*/ 217 h 384"/>
                <a:gd name="T6" fmla="*/ 302 w 358"/>
                <a:gd name="T7" fmla="*/ 192 h 384"/>
                <a:gd name="T8" fmla="*/ 347 w 358"/>
                <a:gd name="T9" fmla="*/ 96 h 384"/>
                <a:gd name="T10" fmla="*/ 181 w 358"/>
                <a:gd name="T11" fmla="*/ 0 h 384"/>
                <a:gd name="T12" fmla="*/ 170 w 358"/>
                <a:gd name="T13" fmla="*/ 20 h 384"/>
                <a:gd name="T14" fmla="*/ 226 w 358"/>
                <a:gd name="T15" fmla="*/ 92 h 384"/>
                <a:gd name="T16" fmla="*/ 136 w 358"/>
                <a:gd name="T17" fmla="*/ 92 h 384"/>
                <a:gd name="T18" fmla="*/ 126 w 358"/>
                <a:gd name="T19" fmla="*/ 66 h 384"/>
                <a:gd name="T20" fmla="*/ 61 w 358"/>
                <a:gd name="T21" fmla="*/ 77 h 384"/>
                <a:gd name="T22" fmla="*/ 60 w 358"/>
                <a:gd name="T23" fmla="*/ 192 h 384"/>
                <a:gd name="T24" fmla="*/ 36 w 358"/>
                <a:gd name="T25" fmla="*/ 304 h 384"/>
                <a:gd name="T26" fmla="*/ 29 w 358"/>
                <a:gd name="T27" fmla="*/ 280 h 384"/>
                <a:gd name="T28" fmla="*/ 111 w 358"/>
                <a:gd name="T29" fmla="*/ 233 h 384"/>
                <a:gd name="T30" fmla="*/ 97 w 358"/>
                <a:gd name="T31" fmla="*/ 287 h 384"/>
                <a:gd name="T32" fmla="*/ 120 w 358"/>
                <a:gd name="T33" fmla="*/ 297 h 384"/>
                <a:gd name="T34" fmla="*/ 242 w 358"/>
                <a:gd name="T35" fmla="*/ 297 h 384"/>
                <a:gd name="T36" fmla="*/ 347 w 358"/>
                <a:gd name="T37" fmla="*/ 288 h 384"/>
                <a:gd name="T38" fmla="*/ 335 w 358"/>
                <a:gd name="T39" fmla="*/ 268 h 384"/>
                <a:gd name="T40" fmla="*/ 83 w 358"/>
                <a:gd name="T41" fmla="*/ 192 h 384"/>
                <a:gd name="T42" fmla="*/ 109 w 358"/>
                <a:gd name="T43" fmla="*/ 192 h 384"/>
                <a:gd name="T44" fmla="*/ 111 w 358"/>
                <a:gd name="T45" fmla="*/ 151 h 384"/>
                <a:gd name="T46" fmla="*/ 29 w 358"/>
                <a:gd name="T47" fmla="*/ 104 h 384"/>
                <a:gd name="T48" fmla="*/ 111 w 358"/>
                <a:gd name="T49" fmla="*/ 151 h 384"/>
                <a:gd name="T50" fmla="*/ 234 w 358"/>
                <a:gd name="T51" fmla="*/ 140 h 384"/>
                <a:gd name="T52" fmla="*/ 199 w 358"/>
                <a:gd name="T53" fmla="*/ 120 h 384"/>
                <a:gd name="T54" fmla="*/ 132 w 358"/>
                <a:gd name="T55" fmla="*/ 108 h 384"/>
                <a:gd name="T56" fmla="*/ 145 w 358"/>
                <a:gd name="T57" fmla="*/ 130 h 384"/>
                <a:gd name="T58" fmla="*/ 132 w 358"/>
                <a:gd name="T59" fmla="*/ 108 h 384"/>
                <a:gd name="T60" fmla="*/ 145 w 358"/>
                <a:gd name="T61" fmla="*/ 254 h 384"/>
                <a:gd name="T62" fmla="*/ 132 w 358"/>
                <a:gd name="T63" fmla="*/ 276 h 384"/>
                <a:gd name="T64" fmla="*/ 181 w 358"/>
                <a:gd name="T65" fmla="*/ 368 h 384"/>
                <a:gd name="T66" fmla="*/ 181 w 358"/>
                <a:gd name="T67" fmla="*/ 273 h 384"/>
                <a:gd name="T68" fmla="*/ 181 w 358"/>
                <a:gd name="T69" fmla="*/ 368 h 384"/>
                <a:gd name="T70" fmla="*/ 199 w 358"/>
                <a:gd name="T71" fmla="*/ 264 h 384"/>
                <a:gd name="T72" fmla="*/ 234 w 358"/>
                <a:gd name="T73" fmla="*/ 244 h 384"/>
                <a:gd name="T74" fmla="*/ 236 w 358"/>
                <a:gd name="T75" fmla="*/ 224 h 384"/>
                <a:gd name="T76" fmla="*/ 181 w 358"/>
                <a:gd name="T77" fmla="*/ 256 h 384"/>
                <a:gd name="T78" fmla="*/ 126 w 358"/>
                <a:gd name="T79" fmla="*/ 224 h 384"/>
                <a:gd name="T80" fmla="*/ 126 w 358"/>
                <a:gd name="T81" fmla="*/ 160 h 384"/>
                <a:gd name="T82" fmla="*/ 181 w 358"/>
                <a:gd name="T83" fmla="*/ 128 h 384"/>
                <a:gd name="T84" fmla="*/ 236 w 358"/>
                <a:gd name="T85" fmla="*/ 160 h 384"/>
                <a:gd name="T86" fmla="*/ 236 w 358"/>
                <a:gd name="T87" fmla="*/ 224 h 384"/>
                <a:gd name="T88" fmla="*/ 253 w 358"/>
                <a:gd name="T89" fmla="*/ 192 h 384"/>
                <a:gd name="T90" fmla="*/ 279 w 358"/>
                <a:gd name="T91" fmla="*/ 192 h 384"/>
                <a:gd name="T92" fmla="*/ 333 w 358"/>
                <a:gd name="T93" fmla="*/ 104 h 384"/>
                <a:gd name="T94" fmla="*/ 251 w 358"/>
                <a:gd name="T95" fmla="*/ 151 h 384"/>
                <a:gd name="T96" fmla="*/ 333 w 358"/>
                <a:gd name="T97" fmla="*/ 104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58" h="384">
                  <a:moveTo>
                    <a:pt x="335" y="268"/>
                  </a:moveTo>
                  <a:cubicBezTo>
                    <a:pt x="336" y="273"/>
                    <a:pt x="335" y="277"/>
                    <a:pt x="333" y="280"/>
                  </a:cubicBezTo>
                  <a:cubicBezTo>
                    <a:pt x="325" y="295"/>
                    <a:pt x="291" y="295"/>
                    <a:pt x="245" y="281"/>
                  </a:cubicBezTo>
                  <a:cubicBezTo>
                    <a:pt x="248" y="266"/>
                    <a:pt x="250" y="249"/>
                    <a:pt x="251" y="233"/>
                  </a:cubicBezTo>
                  <a:cubicBezTo>
                    <a:pt x="266" y="223"/>
                    <a:pt x="279" y="213"/>
                    <a:pt x="291" y="203"/>
                  </a:cubicBezTo>
                  <a:cubicBezTo>
                    <a:pt x="296" y="208"/>
                    <a:pt x="301" y="213"/>
                    <a:pt x="305" y="217"/>
                  </a:cubicBezTo>
                  <a:cubicBezTo>
                    <a:pt x="309" y="213"/>
                    <a:pt x="313" y="210"/>
                    <a:pt x="318" y="208"/>
                  </a:cubicBezTo>
                  <a:cubicBezTo>
                    <a:pt x="313" y="202"/>
                    <a:pt x="308" y="197"/>
                    <a:pt x="302" y="192"/>
                  </a:cubicBezTo>
                  <a:cubicBezTo>
                    <a:pt x="310" y="185"/>
                    <a:pt x="316" y="178"/>
                    <a:pt x="322" y="171"/>
                  </a:cubicBezTo>
                  <a:cubicBezTo>
                    <a:pt x="349" y="141"/>
                    <a:pt x="358" y="114"/>
                    <a:pt x="347" y="96"/>
                  </a:cubicBezTo>
                  <a:cubicBezTo>
                    <a:pt x="334" y="72"/>
                    <a:pt x="292" y="72"/>
                    <a:pt x="242" y="87"/>
                  </a:cubicBezTo>
                  <a:cubicBezTo>
                    <a:pt x="230" y="37"/>
                    <a:pt x="210" y="0"/>
                    <a:pt x="181" y="0"/>
                  </a:cubicBezTo>
                  <a:cubicBezTo>
                    <a:pt x="172" y="0"/>
                    <a:pt x="164" y="4"/>
                    <a:pt x="157" y="10"/>
                  </a:cubicBezTo>
                  <a:cubicBezTo>
                    <a:pt x="162" y="12"/>
                    <a:pt x="166" y="16"/>
                    <a:pt x="170" y="20"/>
                  </a:cubicBezTo>
                  <a:cubicBezTo>
                    <a:pt x="174" y="17"/>
                    <a:pt x="177" y="16"/>
                    <a:pt x="181" y="16"/>
                  </a:cubicBezTo>
                  <a:cubicBezTo>
                    <a:pt x="198" y="16"/>
                    <a:pt x="216" y="45"/>
                    <a:pt x="226" y="92"/>
                  </a:cubicBezTo>
                  <a:cubicBezTo>
                    <a:pt x="212" y="97"/>
                    <a:pt x="196" y="103"/>
                    <a:pt x="181" y="111"/>
                  </a:cubicBezTo>
                  <a:cubicBezTo>
                    <a:pt x="165" y="103"/>
                    <a:pt x="150" y="97"/>
                    <a:pt x="136" y="92"/>
                  </a:cubicBezTo>
                  <a:cubicBezTo>
                    <a:pt x="137" y="85"/>
                    <a:pt x="139" y="78"/>
                    <a:pt x="141" y="72"/>
                  </a:cubicBezTo>
                  <a:cubicBezTo>
                    <a:pt x="135" y="71"/>
                    <a:pt x="130" y="69"/>
                    <a:pt x="126" y="66"/>
                  </a:cubicBezTo>
                  <a:cubicBezTo>
                    <a:pt x="124" y="72"/>
                    <a:pt x="122" y="79"/>
                    <a:pt x="120" y="87"/>
                  </a:cubicBezTo>
                  <a:cubicBezTo>
                    <a:pt x="98" y="80"/>
                    <a:pt x="78" y="77"/>
                    <a:pt x="61" y="77"/>
                  </a:cubicBezTo>
                  <a:cubicBezTo>
                    <a:pt x="32" y="77"/>
                    <a:pt x="20" y="87"/>
                    <a:pt x="15" y="96"/>
                  </a:cubicBezTo>
                  <a:cubicBezTo>
                    <a:pt x="0" y="121"/>
                    <a:pt x="22" y="157"/>
                    <a:pt x="60" y="192"/>
                  </a:cubicBezTo>
                  <a:cubicBezTo>
                    <a:pt x="22" y="227"/>
                    <a:pt x="0" y="263"/>
                    <a:pt x="15" y="288"/>
                  </a:cubicBezTo>
                  <a:cubicBezTo>
                    <a:pt x="19" y="296"/>
                    <a:pt x="26" y="301"/>
                    <a:pt x="36" y="304"/>
                  </a:cubicBezTo>
                  <a:cubicBezTo>
                    <a:pt x="35" y="298"/>
                    <a:pt x="36" y="293"/>
                    <a:pt x="38" y="287"/>
                  </a:cubicBezTo>
                  <a:cubicBezTo>
                    <a:pt x="34" y="286"/>
                    <a:pt x="30" y="283"/>
                    <a:pt x="29" y="280"/>
                  </a:cubicBezTo>
                  <a:cubicBezTo>
                    <a:pt x="20" y="266"/>
                    <a:pt x="36" y="236"/>
                    <a:pt x="71" y="203"/>
                  </a:cubicBezTo>
                  <a:cubicBezTo>
                    <a:pt x="83" y="213"/>
                    <a:pt x="97" y="223"/>
                    <a:pt x="111" y="233"/>
                  </a:cubicBezTo>
                  <a:cubicBezTo>
                    <a:pt x="112" y="249"/>
                    <a:pt x="114" y="266"/>
                    <a:pt x="117" y="281"/>
                  </a:cubicBezTo>
                  <a:cubicBezTo>
                    <a:pt x="110" y="284"/>
                    <a:pt x="103" y="285"/>
                    <a:pt x="97" y="287"/>
                  </a:cubicBezTo>
                  <a:cubicBezTo>
                    <a:pt x="99" y="292"/>
                    <a:pt x="100" y="297"/>
                    <a:pt x="99" y="303"/>
                  </a:cubicBezTo>
                  <a:cubicBezTo>
                    <a:pt x="106" y="301"/>
                    <a:pt x="113" y="299"/>
                    <a:pt x="120" y="297"/>
                  </a:cubicBezTo>
                  <a:cubicBezTo>
                    <a:pt x="132" y="347"/>
                    <a:pt x="152" y="384"/>
                    <a:pt x="181" y="384"/>
                  </a:cubicBezTo>
                  <a:cubicBezTo>
                    <a:pt x="210" y="384"/>
                    <a:pt x="230" y="347"/>
                    <a:pt x="242" y="297"/>
                  </a:cubicBezTo>
                  <a:cubicBezTo>
                    <a:pt x="264" y="304"/>
                    <a:pt x="284" y="307"/>
                    <a:pt x="301" y="307"/>
                  </a:cubicBezTo>
                  <a:cubicBezTo>
                    <a:pt x="330" y="307"/>
                    <a:pt x="342" y="297"/>
                    <a:pt x="347" y="288"/>
                  </a:cubicBezTo>
                  <a:cubicBezTo>
                    <a:pt x="352" y="281"/>
                    <a:pt x="352" y="272"/>
                    <a:pt x="350" y="262"/>
                  </a:cubicBezTo>
                  <a:cubicBezTo>
                    <a:pt x="346" y="265"/>
                    <a:pt x="341" y="268"/>
                    <a:pt x="335" y="268"/>
                  </a:cubicBezTo>
                  <a:close/>
                  <a:moveTo>
                    <a:pt x="109" y="212"/>
                  </a:moveTo>
                  <a:cubicBezTo>
                    <a:pt x="100" y="206"/>
                    <a:pt x="91" y="199"/>
                    <a:pt x="83" y="192"/>
                  </a:cubicBezTo>
                  <a:cubicBezTo>
                    <a:pt x="91" y="185"/>
                    <a:pt x="100" y="178"/>
                    <a:pt x="109" y="172"/>
                  </a:cubicBezTo>
                  <a:cubicBezTo>
                    <a:pt x="109" y="178"/>
                    <a:pt x="109" y="185"/>
                    <a:pt x="109" y="192"/>
                  </a:cubicBezTo>
                  <a:cubicBezTo>
                    <a:pt x="109" y="199"/>
                    <a:pt x="109" y="206"/>
                    <a:pt x="109" y="212"/>
                  </a:cubicBezTo>
                  <a:close/>
                  <a:moveTo>
                    <a:pt x="111" y="151"/>
                  </a:moveTo>
                  <a:cubicBezTo>
                    <a:pt x="97" y="161"/>
                    <a:pt x="83" y="171"/>
                    <a:pt x="71" y="181"/>
                  </a:cubicBezTo>
                  <a:cubicBezTo>
                    <a:pt x="36" y="148"/>
                    <a:pt x="20" y="118"/>
                    <a:pt x="29" y="104"/>
                  </a:cubicBezTo>
                  <a:cubicBezTo>
                    <a:pt x="37" y="89"/>
                    <a:pt x="71" y="89"/>
                    <a:pt x="117" y="103"/>
                  </a:cubicBezTo>
                  <a:cubicBezTo>
                    <a:pt x="114" y="118"/>
                    <a:pt x="112" y="135"/>
                    <a:pt x="111" y="151"/>
                  </a:cubicBezTo>
                  <a:close/>
                  <a:moveTo>
                    <a:pt x="230" y="108"/>
                  </a:moveTo>
                  <a:cubicBezTo>
                    <a:pt x="232" y="118"/>
                    <a:pt x="233" y="129"/>
                    <a:pt x="234" y="140"/>
                  </a:cubicBezTo>
                  <a:cubicBezTo>
                    <a:pt x="229" y="137"/>
                    <a:pt x="223" y="133"/>
                    <a:pt x="217" y="130"/>
                  </a:cubicBezTo>
                  <a:cubicBezTo>
                    <a:pt x="211" y="126"/>
                    <a:pt x="205" y="123"/>
                    <a:pt x="199" y="120"/>
                  </a:cubicBezTo>
                  <a:cubicBezTo>
                    <a:pt x="210" y="115"/>
                    <a:pt x="220" y="111"/>
                    <a:pt x="230" y="108"/>
                  </a:cubicBezTo>
                  <a:close/>
                  <a:moveTo>
                    <a:pt x="132" y="108"/>
                  </a:moveTo>
                  <a:cubicBezTo>
                    <a:pt x="142" y="111"/>
                    <a:pt x="152" y="115"/>
                    <a:pt x="163" y="120"/>
                  </a:cubicBezTo>
                  <a:cubicBezTo>
                    <a:pt x="157" y="123"/>
                    <a:pt x="151" y="126"/>
                    <a:pt x="145" y="130"/>
                  </a:cubicBezTo>
                  <a:cubicBezTo>
                    <a:pt x="139" y="133"/>
                    <a:pt x="133" y="137"/>
                    <a:pt x="128" y="140"/>
                  </a:cubicBezTo>
                  <a:cubicBezTo>
                    <a:pt x="129" y="129"/>
                    <a:pt x="130" y="118"/>
                    <a:pt x="132" y="108"/>
                  </a:cubicBezTo>
                  <a:close/>
                  <a:moveTo>
                    <a:pt x="128" y="244"/>
                  </a:moveTo>
                  <a:cubicBezTo>
                    <a:pt x="133" y="247"/>
                    <a:pt x="139" y="251"/>
                    <a:pt x="145" y="254"/>
                  </a:cubicBezTo>
                  <a:cubicBezTo>
                    <a:pt x="151" y="258"/>
                    <a:pt x="157" y="261"/>
                    <a:pt x="163" y="264"/>
                  </a:cubicBezTo>
                  <a:cubicBezTo>
                    <a:pt x="152" y="269"/>
                    <a:pt x="142" y="273"/>
                    <a:pt x="132" y="276"/>
                  </a:cubicBezTo>
                  <a:cubicBezTo>
                    <a:pt x="130" y="266"/>
                    <a:pt x="129" y="255"/>
                    <a:pt x="128" y="244"/>
                  </a:cubicBezTo>
                  <a:close/>
                  <a:moveTo>
                    <a:pt x="181" y="368"/>
                  </a:moveTo>
                  <a:cubicBezTo>
                    <a:pt x="164" y="368"/>
                    <a:pt x="146" y="339"/>
                    <a:pt x="136" y="292"/>
                  </a:cubicBezTo>
                  <a:cubicBezTo>
                    <a:pt x="150" y="287"/>
                    <a:pt x="166" y="281"/>
                    <a:pt x="181" y="273"/>
                  </a:cubicBezTo>
                  <a:cubicBezTo>
                    <a:pt x="197" y="281"/>
                    <a:pt x="212" y="287"/>
                    <a:pt x="226" y="292"/>
                  </a:cubicBezTo>
                  <a:cubicBezTo>
                    <a:pt x="216" y="339"/>
                    <a:pt x="198" y="368"/>
                    <a:pt x="181" y="368"/>
                  </a:cubicBezTo>
                  <a:close/>
                  <a:moveTo>
                    <a:pt x="230" y="276"/>
                  </a:moveTo>
                  <a:cubicBezTo>
                    <a:pt x="220" y="273"/>
                    <a:pt x="210" y="269"/>
                    <a:pt x="199" y="264"/>
                  </a:cubicBezTo>
                  <a:cubicBezTo>
                    <a:pt x="205" y="261"/>
                    <a:pt x="211" y="258"/>
                    <a:pt x="217" y="254"/>
                  </a:cubicBezTo>
                  <a:cubicBezTo>
                    <a:pt x="223" y="251"/>
                    <a:pt x="229" y="247"/>
                    <a:pt x="234" y="244"/>
                  </a:cubicBezTo>
                  <a:cubicBezTo>
                    <a:pt x="233" y="255"/>
                    <a:pt x="232" y="266"/>
                    <a:pt x="230" y="276"/>
                  </a:cubicBezTo>
                  <a:close/>
                  <a:moveTo>
                    <a:pt x="236" y="224"/>
                  </a:moveTo>
                  <a:cubicBezTo>
                    <a:pt x="228" y="229"/>
                    <a:pt x="219" y="235"/>
                    <a:pt x="209" y="240"/>
                  </a:cubicBezTo>
                  <a:cubicBezTo>
                    <a:pt x="200" y="246"/>
                    <a:pt x="190" y="251"/>
                    <a:pt x="181" y="256"/>
                  </a:cubicBezTo>
                  <a:cubicBezTo>
                    <a:pt x="172" y="251"/>
                    <a:pt x="162" y="246"/>
                    <a:pt x="153" y="240"/>
                  </a:cubicBezTo>
                  <a:cubicBezTo>
                    <a:pt x="144" y="235"/>
                    <a:pt x="135" y="229"/>
                    <a:pt x="126" y="224"/>
                  </a:cubicBezTo>
                  <a:cubicBezTo>
                    <a:pt x="125" y="214"/>
                    <a:pt x="125" y="203"/>
                    <a:pt x="125" y="192"/>
                  </a:cubicBezTo>
                  <a:cubicBezTo>
                    <a:pt x="125" y="181"/>
                    <a:pt x="125" y="170"/>
                    <a:pt x="126" y="160"/>
                  </a:cubicBezTo>
                  <a:cubicBezTo>
                    <a:pt x="135" y="155"/>
                    <a:pt x="144" y="149"/>
                    <a:pt x="153" y="144"/>
                  </a:cubicBezTo>
                  <a:cubicBezTo>
                    <a:pt x="162" y="138"/>
                    <a:pt x="172" y="133"/>
                    <a:pt x="181" y="128"/>
                  </a:cubicBezTo>
                  <a:cubicBezTo>
                    <a:pt x="190" y="133"/>
                    <a:pt x="200" y="138"/>
                    <a:pt x="209" y="144"/>
                  </a:cubicBezTo>
                  <a:cubicBezTo>
                    <a:pt x="218" y="149"/>
                    <a:pt x="227" y="154"/>
                    <a:pt x="236" y="160"/>
                  </a:cubicBezTo>
                  <a:cubicBezTo>
                    <a:pt x="237" y="170"/>
                    <a:pt x="237" y="181"/>
                    <a:pt x="237" y="192"/>
                  </a:cubicBezTo>
                  <a:cubicBezTo>
                    <a:pt x="237" y="203"/>
                    <a:pt x="237" y="214"/>
                    <a:pt x="236" y="224"/>
                  </a:cubicBezTo>
                  <a:close/>
                  <a:moveTo>
                    <a:pt x="253" y="212"/>
                  </a:moveTo>
                  <a:cubicBezTo>
                    <a:pt x="253" y="206"/>
                    <a:pt x="253" y="199"/>
                    <a:pt x="253" y="192"/>
                  </a:cubicBezTo>
                  <a:cubicBezTo>
                    <a:pt x="253" y="185"/>
                    <a:pt x="253" y="178"/>
                    <a:pt x="253" y="172"/>
                  </a:cubicBezTo>
                  <a:cubicBezTo>
                    <a:pt x="262" y="178"/>
                    <a:pt x="270" y="185"/>
                    <a:pt x="279" y="192"/>
                  </a:cubicBezTo>
                  <a:cubicBezTo>
                    <a:pt x="271" y="199"/>
                    <a:pt x="262" y="206"/>
                    <a:pt x="253" y="212"/>
                  </a:cubicBezTo>
                  <a:close/>
                  <a:moveTo>
                    <a:pt x="333" y="104"/>
                  </a:moveTo>
                  <a:cubicBezTo>
                    <a:pt x="342" y="118"/>
                    <a:pt x="326" y="148"/>
                    <a:pt x="291" y="181"/>
                  </a:cubicBezTo>
                  <a:cubicBezTo>
                    <a:pt x="279" y="171"/>
                    <a:pt x="266" y="161"/>
                    <a:pt x="251" y="151"/>
                  </a:cubicBezTo>
                  <a:cubicBezTo>
                    <a:pt x="250" y="135"/>
                    <a:pt x="248" y="118"/>
                    <a:pt x="245" y="103"/>
                  </a:cubicBezTo>
                  <a:cubicBezTo>
                    <a:pt x="291" y="89"/>
                    <a:pt x="325" y="89"/>
                    <a:pt x="333" y="10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0" name="Oval 131"/>
            <p:cNvSpPr>
              <a:spLocks noChangeArrowheads="1"/>
            </p:cNvSpPr>
            <p:nvPr/>
          </p:nvSpPr>
          <p:spPr bwMode="auto">
            <a:xfrm>
              <a:off x="3937792" y="168599"/>
              <a:ext cx="180975" cy="17938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1" name="Freeform 132"/>
            <p:cNvSpPr>
              <a:spLocks/>
            </p:cNvSpPr>
            <p:nvPr/>
          </p:nvSpPr>
          <p:spPr bwMode="auto">
            <a:xfrm>
              <a:off x="4622005" y="892499"/>
              <a:ext cx="206375" cy="206375"/>
            </a:xfrm>
            <a:custGeom>
              <a:avLst/>
              <a:gdLst>
                <a:gd name="T0" fmla="*/ 16 w 55"/>
                <a:gd name="T1" fmla="*/ 49 h 55"/>
                <a:gd name="T2" fmla="*/ 7 w 55"/>
                <a:gd name="T3" fmla="*/ 16 h 55"/>
                <a:gd name="T4" fmla="*/ 40 w 55"/>
                <a:gd name="T5" fmla="*/ 7 h 55"/>
                <a:gd name="T6" fmla="*/ 48 w 55"/>
                <a:gd name="T7" fmla="*/ 40 h 55"/>
                <a:gd name="T8" fmla="*/ 16 w 55"/>
                <a:gd name="T9" fmla="*/ 49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55">
                  <a:moveTo>
                    <a:pt x="16" y="49"/>
                  </a:moveTo>
                  <a:cubicBezTo>
                    <a:pt x="4" y="42"/>
                    <a:pt x="0" y="27"/>
                    <a:pt x="7" y="16"/>
                  </a:cubicBezTo>
                  <a:cubicBezTo>
                    <a:pt x="13" y="4"/>
                    <a:pt x="28" y="0"/>
                    <a:pt x="40" y="7"/>
                  </a:cubicBezTo>
                  <a:cubicBezTo>
                    <a:pt x="51" y="14"/>
                    <a:pt x="55" y="28"/>
                    <a:pt x="48" y="40"/>
                  </a:cubicBezTo>
                  <a:cubicBezTo>
                    <a:pt x="42" y="51"/>
                    <a:pt x="27" y="55"/>
                    <a:pt x="16" y="4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2" name="Freeform 133"/>
            <p:cNvSpPr>
              <a:spLocks/>
            </p:cNvSpPr>
            <p:nvPr/>
          </p:nvSpPr>
          <p:spPr bwMode="auto">
            <a:xfrm>
              <a:off x="3634580" y="1129037"/>
              <a:ext cx="206375" cy="206375"/>
            </a:xfrm>
            <a:custGeom>
              <a:avLst/>
              <a:gdLst>
                <a:gd name="T0" fmla="*/ 15 w 55"/>
                <a:gd name="T1" fmla="*/ 6 h 55"/>
                <a:gd name="T2" fmla="*/ 48 w 55"/>
                <a:gd name="T3" fmla="*/ 15 h 55"/>
                <a:gd name="T4" fmla="*/ 39 w 55"/>
                <a:gd name="T5" fmla="*/ 48 h 55"/>
                <a:gd name="T6" fmla="*/ 7 w 55"/>
                <a:gd name="T7" fmla="*/ 39 h 55"/>
                <a:gd name="T8" fmla="*/ 15 w 55"/>
                <a:gd name="T9" fmla="*/ 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55">
                  <a:moveTo>
                    <a:pt x="15" y="6"/>
                  </a:moveTo>
                  <a:cubicBezTo>
                    <a:pt x="27" y="0"/>
                    <a:pt x="42" y="4"/>
                    <a:pt x="48" y="15"/>
                  </a:cubicBezTo>
                  <a:cubicBezTo>
                    <a:pt x="55" y="27"/>
                    <a:pt x="51" y="41"/>
                    <a:pt x="39" y="48"/>
                  </a:cubicBezTo>
                  <a:cubicBezTo>
                    <a:pt x="28" y="55"/>
                    <a:pt x="13" y="51"/>
                    <a:pt x="7" y="39"/>
                  </a:cubicBezTo>
                  <a:cubicBezTo>
                    <a:pt x="0" y="28"/>
                    <a:pt x="4" y="13"/>
                    <a:pt x="15" y="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103" name="그룹 102"/>
          <p:cNvGrpSpPr/>
          <p:nvPr/>
        </p:nvGrpSpPr>
        <p:grpSpPr>
          <a:xfrm>
            <a:off x="8969281" y="-257669"/>
            <a:ext cx="2629719" cy="1153414"/>
            <a:chOff x="8969281" y="-257669"/>
            <a:chExt cx="2629719" cy="1153414"/>
          </a:xfrm>
        </p:grpSpPr>
        <p:sp>
          <p:nvSpPr>
            <p:cNvPr id="104" name="TextBox 103"/>
            <p:cNvSpPr txBox="1"/>
            <p:nvPr/>
          </p:nvSpPr>
          <p:spPr>
            <a:xfrm flipH="1">
              <a:off x="9258918" y="495635"/>
              <a:ext cx="23400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rPr>
                <a:t>제목을 입력하세요</a:t>
              </a:r>
            </a:p>
          </p:txBody>
        </p:sp>
        <p:grpSp>
          <p:nvGrpSpPr>
            <p:cNvPr id="105" name="그룹 104"/>
            <p:cNvGrpSpPr/>
            <p:nvPr/>
          </p:nvGrpSpPr>
          <p:grpSpPr>
            <a:xfrm>
              <a:off x="8969281" y="-257669"/>
              <a:ext cx="968376" cy="1130301"/>
              <a:chOff x="788988" y="4617518"/>
              <a:chExt cx="968376" cy="1130301"/>
            </a:xfrm>
          </p:grpSpPr>
          <p:sp>
            <p:nvSpPr>
              <p:cNvPr id="106" name="Freeform 126"/>
              <p:cNvSpPr>
                <a:spLocks/>
              </p:cNvSpPr>
              <p:nvPr/>
            </p:nvSpPr>
            <p:spPr bwMode="auto">
              <a:xfrm>
                <a:off x="788988" y="5612881"/>
                <a:ext cx="90488" cy="134938"/>
              </a:xfrm>
              <a:custGeom>
                <a:avLst/>
                <a:gdLst>
                  <a:gd name="T0" fmla="*/ 24 w 24"/>
                  <a:gd name="T1" fmla="*/ 24 h 36"/>
                  <a:gd name="T2" fmla="*/ 12 w 24"/>
                  <a:gd name="T3" fmla="*/ 36 h 36"/>
                  <a:gd name="T4" fmla="*/ 0 w 24"/>
                  <a:gd name="T5" fmla="*/ 24 h 36"/>
                  <a:gd name="T6" fmla="*/ 12 w 24"/>
                  <a:gd name="T7" fmla="*/ 0 h 36"/>
                  <a:gd name="T8" fmla="*/ 24 w 24"/>
                  <a:gd name="T9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36">
                    <a:moveTo>
                      <a:pt x="24" y="24"/>
                    </a:moveTo>
                    <a:cubicBezTo>
                      <a:pt x="24" y="30"/>
                      <a:pt x="19" y="36"/>
                      <a:pt x="12" y="36"/>
                    </a:cubicBezTo>
                    <a:cubicBezTo>
                      <a:pt x="5" y="36"/>
                      <a:pt x="0" y="30"/>
                      <a:pt x="0" y="24"/>
                    </a:cubicBezTo>
                    <a:cubicBezTo>
                      <a:pt x="0" y="17"/>
                      <a:pt x="12" y="0"/>
                      <a:pt x="12" y="0"/>
                    </a:cubicBezTo>
                    <a:cubicBezTo>
                      <a:pt x="12" y="0"/>
                      <a:pt x="24" y="17"/>
                      <a:pt x="24" y="2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7" name="Freeform 127"/>
              <p:cNvSpPr>
                <a:spLocks/>
              </p:cNvSpPr>
              <p:nvPr/>
            </p:nvSpPr>
            <p:spPr bwMode="auto">
              <a:xfrm>
                <a:off x="830263" y="5000106"/>
                <a:ext cx="544513" cy="544513"/>
              </a:xfrm>
              <a:custGeom>
                <a:avLst/>
                <a:gdLst>
                  <a:gd name="T0" fmla="*/ 123 w 145"/>
                  <a:gd name="T1" fmla="*/ 0 h 145"/>
                  <a:gd name="T2" fmla="*/ 48 w 145"/>
                  <a:gd name="T3" fmla="*/ 74 h 145"/>
                  <a:gd name="T4" fmla="*/ 3 w 145"/>
                  <a:gd name="T5" fmla="*/ 136 h 145"/>
                  <a:gd name="T6" fmla="*/ 3 w 145"/>
                  <a:gd name="T7" fmla="*/ 142 h 145"/>
                  <a:gd name="T8" fmla="*/ 9 w 145"/>
                  <a:gd name="T9" fmla="*/ 142 h 145"/>
                  <a:gd name="T10" fmla="*/ 71 w 145"/>
                  <a:gd name="T11" fmla="*/ 97 h 145"/>
                  <a:gd name="T12" fmla="*/ 145 w 145"/>
                  <a:gd name="T13" fmla="*/ 22 h 145"/>
                  <a:gd name="T14" fmla="*/ 123 w 145"/>
                  <a:gd name="T15" fmla="*/ 0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5" h="145">
                    <a:moveTo>
                      <a:pt x="123" y="0"/>
                    </a:moveTo>
                    <a:cubicBezTo>
                      <a:pt x="101" y="21"/>
                      <a:pt x="53" y="69"/>
                      <a:pt x="48" y="74"/>
                    </a:cubicBezTo>
                    <a:cubicBezTo>
                      <a:pt x="43" y="79"/>
                      <a:pt x="12" y="123"/>
                      <a:pt x="3" y="136"/>
                    </a:cubicBezTo>
                    <a:cubicBezTo>
                      <a:pt x="1" y="138"/>
                      <a:pt x="0" y="139"/>
                      <a:pt x="3" y="142"/>
                    </a:cubicBezTo>
                    <a:cubicBezTo>
                      <a:pt x="6" y="145"/>
                      <a:pt x="7" y="144"/>
                      <a:pt x="9" y="142"/>
                    </a:cubicBezTo>
                    <a:cubicBezTo>
                      <a:pt x="22" y="133"/>
                      <a:pt x="66" y="102"/>
                      <a:pt x="71" y="97"/>
                    </a:cubicBezTo>
                    <a:cubicBezTo>
                      <a:pt x="145" y="22"/>
                      <a:pt x="145" y="22"/>
                      <a:pt x="145" y="22"/>
                    </a:cubicBezTo>
                    <a:lnTo>
                      <a:pt x="123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8" name="Freeform 128"/>
              <p:cNvSpPr>
                <a:spLocks/>
              </p:cNvSpPr>
              <p:nvPr/>
            </p:nvSpPr>
            <p:spPr bwMode="auto">
              <a:xfrm>
                <a:off x="1289051" y="4617518"/>
                <a:ext cx="468313" cy="469900"/>
              </a:xfrm>
              <a:custGeom>
                <a:avLst/>
                <a:gdLst>
                  <a:gd name="T0" fmla="*/ 119 w 125"/>
                  <a:gd name="T1" fmla="*/ 6 h 125"/>
                  <a:gd name="T2" fmla="*/ 119 w 125"/>
                  <a:gd name="T3" fmla="*/ 6 h 125"/>
                  <a:gd name="T4" fmla="*/ 96 w 125"/>
                  <a:gd name="T5" fmla="*/ 6 h 125"/>
                  <a:gd name="T6" fmla="*/ 37 w 125"/>
                  <a:gd name="T7" fmla="*/ 66 h 125"/>
                  <a:gd name="T8" fmla="*/ 14 w 125"/>
                  <a:gd name="T9" fmla="*/ 83 h 125"/>
                  <a:gd name="T10" fmla="*/ 3 w 125"/>
                  <a:gd name="T11" fmla="*/ 83 h 125"/>
                  <a:gd name="T12" fmla="*/ 3 w 125"/>
                  <a:gd name="T13" fmla="*/ 94 h 125"/>
                  <a:gd name="T14" fmla="*/ 31 w 125"/>
                  <a:gd name="T15" fmla="*/ 122 h 125"/>
                  <a:gd name="T16" fmla="*/ 42 w 125"/>
                  <a:gd name="T17" fmla="*/ 122 h 125"/>
                  <a:gd name="T18" fmla="*/ 42 w 125"/>
                  <a:gd name="T19" fmla="*/ 111 h 125"/>
                  <a:gd name="T20" fmla="*/ 59 w 125"/>
                  <a:gd name="T21" fmla="*/ 88 h 125"/>
                  <a:gd name="T22" fmla="*/ 119 w 125"/>
                  <a:gd name="T23" fmla="*/ 29 h 125"/>
                  <a:gd name="T24" fmla="*/ 119 w 125"/>
                  <a:gd name="T25" fmla="*/ 6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5" h="125">
                    <a:moveTo>
                      <a:pt x="119" y="6"/>
                    </a:moveTo>
                    <a:cubicBezTo>
                      <a:pt x="119" y="6"/>
                      <a:pt x="119" y="6"/>
                      <a:pt x="119" y="6"/>
                    </a:cubicBezTo>
                    <a:cubicBezTo>
                      <a:pt x="113" y="1"/>
                      <a:pt x="102" y="0"/>
                      <a:pt x="96" y="6"/>
                    </a:cubicBezTo>
                    <a:cubicBezTo>
                      <a:pt x="37" y="66"/>
                      <a:pt x="37" y="66"/>
                      <a:pt x="37" y="66"/>
                    </a:cubicBezTo>
                    <a:cubicBezTo>
                      <a:pt x="34" y="63"/>
                      <a:pt x="34" y="63"/>
                      <a:pt x="14" y="83"/>
                    </a:cubicBezTo>
                    <a:cubicBezTo>
                      <a:pt x="11" y="79"/>
                      <a:pt x="6" y="79"/>
                      <a:pt x="3" y="83"/>
                    </a:cubicBezTo>
                    <a:cubicBezTo>
                      <a:pt x="0" y="86"/>
                      <a:pt x="0" y="91"/>
                      <a:pt x="3" y="94"/>
                    </a:cubicBezTo>
                    <a:cubicBezTo>
                      <a:pt x="3" y="94"/>
                      <a:pt x="31" y="122"/>
                      <a:pt x="31" y="122"/>
                    </a:cubicBezTo>
                    <a:cubicBezTo>
                      <a:pt x="34" y="125"/>
                      <a:pt x="39" y="125"/>
                      <a:pt x="42" y="122"/>
                    </a:cubicBezTo>
                    <a:cubicBezTo>
                      <a:pt x="46" y="119"/>
                      <a:pt x="46" y="114"/>
                      <a:pt x="42" y="111"/>
                    </a:cubicBezTo>
                    <a:cubicBezTo>
                      <a:pt x="62" y="92"/>
                      <a:pt x="62" y="91"/>
                      <a:pt x="59" y="88"/>
                    </a:cubicBezTo>
                    <a:cubicBezTo>
                      <a:pt x="119" y="29"/>
                      <a:pt x="119" y="29"/>
                      <a:pt x="119" y="29"/>
                    </a:cubicBezTo>
                    <a:cubicBezTo>
                      <a:pt x="125" y="23"/>
                      <a:pt x="125" y="12"/>
                      <a:pt x="119" y="6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26754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7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7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7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2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50"/>
                            </p:stCondLst>
                            <p:childTnLst>
                              <p:par>
                                <p:cTn id="3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7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7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71" grpId="0"/>
      <p:bldP spid="72" grpId="0"/>
      <p:bldP spid="77" grpId="0"/>
      <p:bldP spid="7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그룹 16"/>
          <p:cNvGrpSpPr/>
          <p:nvPr/>
        </p:nvGrpSpPr>
        <p:grpSpPr>
          <a:xfrm>
            <a:off x="6224924" y="1266460"/>
            <a:ext cx="3895122" cy="4107632"/>
            <a:chOff x="5965708" y="1152579"/>
            <a:chExt cx="4000410" cy="4218664"/>
          </a:xfrm>
        </p:grpSpPr>
        <p:graphicFrame>
          <p:nvGraphicFramePr>
            <p:cNvPr id="16" name="차트 15"/>
            <p:cNvGraphicFramePr/>
            <p:nvPr>
              <p:extLst>
                <p:ext uri="{D42A27DB-BD31-4B8C-83A1-F6EECF244321}">
                  <p14:modId xmlns:p14="http://schemas.microsoft.com/office/powerpoint/2010/main" val="3350100636"/>
                </p:ext>
              </p:extLst>
            </p:nvPr>
          </p:nvGraphicFramePr>
          <p:xfrm>
            <a:off x="5965708" y="1152579"/>
            <a:ext cx="4000410" cy="421866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pSp>
          <p:nvGrpSpPr>
            <p:cNvPr id="87" name="그룹 86"/>
            <p:cNvGrpSpPr/>
            <p:nvPr/>
          </p:nvGrpSpPr>
          <p:grpSpPr>
            <a:xfrm>
              <a:off x="8808679" y="2500973"/>
              <a:ext cx="692234" cy="1136309"/>
              <a:chOff x="4618405" y="3098476"/>
              <a:chExt cx="841375" cy="1381126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88" name="Freeform 101"/>
              <p:cNvSpPr>
                <a:spLocks noEditPoints="1"/>
              </p:cNvSpPr>
              <p:nvPr/>
            </p:nvSpPr>
            <p:spPr bwMode="auto">
              <a:xfrm>
                <a:off x="4618405" y="3639814"/>
                <a:ext cx="841375" cy="839788"/>
              </a:xfrm>
              <a:custGeom>
                <a:avLst/>
                <a:gdLst>
                  <a:gd name="T0" fmla="*/ 112 w 224"/>
                  <a:gd name="T1" fmla="*/ 0 h 224"/>
                  <a:gd name="T2" fmla="*/ 0 w 224"/>
                  <a:gd name="T3" fmla="*/ 112 h 224"/>
                  <a:gd name="T4" fmla="*/ 112 w 224"/>
                  <a:gd name="T5" fmla="*/ 224 h 224"/>
                  <a:gd name="T6" fmla="*/ 224 w 224"/>
                  <a:gd name="T7" fmla="*/ 112 h 224"/>
                  <a:gd name="T8" fmla="*/ 112 w 224"/>
                  <a:gd name="T9" fmla="*/ 0 h 224"/>
                  <a:gd name="T10" fmla="*/ 112 w 224"/>
                  <a:gd name="T11" fmla="*/ 208 h 224"/>
                  <a:gd name="T12" fmla="*/ 16 w 224"/>
                  <a:gd name="T13" fmla="*/ 112 h 224"/>
                  <a:gd name="T14" fmla="*/ 208 w 224"/>
                  <a:gd name="T15" fmla="*/ 112 h 224"/>
                  <a:gd name="T16" fmla="*/ 112 w 224"/>
                  <a:gd name="T17" fmla="*/ 208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4" h="224">
                    <a:moveTo>
                      <a:pt x="112" y="0"/>
                    </a:moveTo>
                    <a:cubicBezTo>
                      <a:pt x="50" y="0"/>
                      <a:pt x="0" y="50"/>
                      <a:pt x="0" y="112"/>
                    </a:cubicBezTo>
                    <a:cubicBezTo>
                      <a:pt x="0" y="174"/>
                      <a:pt x="50" y="224"/>
                      <a:pt x="112" y="224"/>
                    </a:cubicBezTo>
                    <a:cubicBezTo>
                      <a:pt x="174" y="224"/>
                      <a:pt x="224" y="174"/>
                      <a:pt x="224" y="112"/>
                    </a:cubicBezTo>
                    <a:cubicBezTo>
                      <a:pt x="224" y="50"/>
                      <a:pt x="174" y="0"/>
                      <a:pt x="112" y="0"/>
                    </a:cubicBezTo>
                    <a:close/>
                    <a:moveTo>
                      <a:pt x="112" y="208"/>
                    </a:moveTo>
                    <a:cubicBezTo>
                      <a:pt x="59" y="208"/>
                      <a:pt x="16" y="165"/>
                      <a:pt x="16" y="112"/>
                    </a:cubicBezTo>
                    <a:cubicBezTo>
                      <a:pt x="111" y="88"/>
                      <a:pt x="109" y="128"/>
                      <a:pt x="208" y="112"/>
                    </a:cubicBezTo>
                    <a:cubicBezTo>
                      <a:pt x="208" y="165"/>
                      <a:pt x="165" y="208"/>
                      <a:pt x="112" y="208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ko-KR" altLang="en-US"/>
              </a:p>
            </p:txBody>
          </p:sp>
          <p:sp>
            <p:nvSpPr>
              <p:cNvPr id="89" name="Oval 102"/>
              <p:cNvSpPr>
                <a:spLocks noChangeArrowheads="1"/>
              </p:cNvSpPr>
              <p:nvPr/>
            </p:nvSpPr>
            <p:spPr bwMode="auto">
              <a:xfrm>
                <a:off x="5008930" y="4254176"/>
                <a:ext cx="60325" cy="60325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ko-KR" altLang="en-US"/>
              </a:p>
            </p:txBody>
          </p:sp>
          <p:sp>
            <p:nvSpPr>
              <p:cNvPr id="90" name="Oval 103"/>
              <p:cNvSpPr>
                <a:spLocks noChangeArrowheads="1"/>
              </p:cNvSpPr>
              <p:nvPr/>
            </p:nvSpPr>
            <p:spPr bwMode="auto">
              <a:xfrm>
                <a:off x="5083542" y="4119239"/>
                <a:ext cx="90488" cy="9048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ko-KR" altLang="en-US"/>
              </a:p>
            </p:txBody>
          </p:sp>
          <p:sp>
            <p:nvSpPr>
              <p:cNvPr id="91" name="Oval 104"/>
              <p:cNvSpPr>
                <a:spLocks noChangeArrowheads="1"/>
              </p:cNvSpPr>
              <p:nvPr/>
            </p:nvSpPr>
            <p:spPr bwMode="auto">
              <a:xfrm>
                <a:off x="4873992" y="3984301"/>
                <a:ext cx="119063" cy="12065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ko-KR" altLang="en-US"/>
              </a:p>
            </p:txBody>
          </p:sp>
          <p:sp>
            <p:nvSpPr>
              <p:cNvPr id="92" name="Rectangle 105"/>
              <p:cNvSpPr>
                <a:spLocks noChangeArrowheads="1"/>
              </p:cNvSpPr>
              <p:nvPr/>
            </p:nvSpPr>
            <p:spPr bwMode="auto">
              <a:xfrm>
                <a:off x="4858117" y="3458839"/>
                <a:ext cx="360363" cy="51117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ko-KR" altLang="en-US"/>
              </a:p>
            </p:txBody>
          </p:sp>
          <p:sp>
            <p:nvSpPr>
              <p:cNvPr id="93" name="Freeform 106"/>
              <p:cNvSpPr>
                <a:spLocks/>
              </p:cNvSpPr>
              <p:nvPr/>
            </p:nvSpPr>
            <p:spPr bwMode="auto">
              <a:xfrm>
                <a:off x="4827955" y="3368351"/>
                <a:ext cx="420688" cy="60325"/>
              </a:xfrm>
              <a:custGeom>
                <a:avLst/>
                <a:gdLst>
                  <a:gd name="T0" fmla="*/ 104 w 112"/>
                  <a:gd name="T1" fmla="*/ 16 h 16"/>
                  <a:gd name="T2" fmla="*/ 8 w 112"/>
                  <a:gd name="T3" fmla="*/ 16 h 16"/>
                  <a:gd name="T4" fmla="*/ 0 w 112"/>
                  <a:gd name="T5" fmla="*/ 8 h 16"/>
                  <a:gd name="T6" fmla="*/ 8 w 112"/>
                  <a:gd name="T7" fmla="*/ 0 h 16"/>
                  <a:gd name="T8" fmla="*/ 104 w 112"/>
                  <a:gd name="T9" fmla="*/ 0 h 16"/>
                  <a:gd name="T10" fmla="*/ 112 w 112"/>
                  <a:gd name="T11" fmla="*/ 8 h 16"/>
                  <a:gd name="T12" fmla="*/ 104 w 112"/>
                  <a:gd name="T13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2" h="16">
                    <a:moveTo>
                      <a:pt x="104" y="16"/>
                    </a:moveTo>
                    <a:cubicBezTo>
                      <a:pt x="8" y="16"/>
                      <a:pt x="8" y="16"/>
                      <a:pt x="8" y="16"/>
                    </a:cubicBezTo>
                    <a:cubicBezTo>
                      <a:pt x="4" y="16"/>
                      <a:pt x="0" y="12"/>
                      <a:pt x="0" y="8"/>
                    </a:cubicBezTo>
                    <a:cubicBezTo>
                      <a:pt x="0" y="4"/>
                      <a:pt x="4" y="0"/>
                      <a:pt x="8" y="0"/>
                    </a:cubicBezTo>
                    <a:cubicBezTo>
                      <a:pt x="104" y="0"/>
                      <a:pt x="104" y="0"/>
                      <a:pt x="104" y="0"/>
                    </a:cubicBezTo>
                    <a:cubicBezTo>
                      <a:pt x="108" y="0"/>
                      <a:pt x="112" y="4"/>
                      <a:pt x="112" y="8"/>
                    </a:cubicBezTo>
                    <a:cubicBezTo>
                      <a:pt x="112" y="12"/>
                      <a:pt x="108" y="16"/>
                      <a:pt x="104" y="16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ko-KR" altLang="en-US"/>
              </a:p>
            </p:txBody>
          </p:sp>
          <p:sp>
            <p:nvSpPr>
              <p:cNvPr id="104" name="Oval 107"/>
              <p:cNvSpPr>
                <a:spLocks noChangeArrowheads="1"/>
              </p:cNvSpPr>
              <p:nvPr/>
            </p:nvSpPr>
            <p:spPr bwMode="auto">
              <a:xfrm>
                <a:off x="5008930" y="3277864"/>
                <a:ext cx="60325" cy="60325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ko-KR" altLang="en-US"/>
              </a:p>
            </p:txBody>
          </p:sp>
          <p:sp>
            <p:nvSpPr>
              <p:cNvPr id="105" name="Oval 108"/>
              <p:cNvSpPr>
                <a:spLocks noChangeArrowheads="1"/>
              </p:cNvSpPr>
              <p:nvPr/>
            </p:nvSpPr>
            <p:spPr bwMode="auto">
              <a:xfrm>
                <a:off x="5083542" y="3158801"/>
                <a:ext cx="90488" cy="9048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ko-KR" altLang="en-US"/>
              </a:p>
            </p:txBody>
          </p:sp>
          <p:sp>
            <p:nvSpPr>
              <p:cNvPr id="106" name="Oval 109"/>
              <p:cNvSpPr>
                <a:spLocks noChangeArrowheads="1"/>
              </p:cNvSpPr>
              <p:nvPr/>
            </p:nvSpPr>
            <p:spPr bwMode="auto">
              <a:xfrm>
                <a:off x="4888280" y="3098476"/>
                <a:ext cx="120650" cy="12065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12" name="그룹 111"/>
            <p:cNvGrpSpPr/>
            <p:nvPr/>
          </p:nvGrpSpPr>
          <p:grpSpPr>
            <a:xfrm>
              <a:off x="6787897" y="3365613"/>
              <a:ext cx="864639" cy="1050106"/>
              <a:chOff x="2440355" y="3098476"/>
              <a:chExt cx="1050925" cy="1276351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14" name="Freeform 110"/>
              <p:cNvSpPr>
                <a:spLocks noEditPoints="1"/>
              </p:cNvSpPr>
              <p:nvPr/>
            </p:nvSpPr>
            <p:spPr bwMode="auto">
              <a:xfrm>
                <a:off x="2440355" y="3458839"/>
                <a:ext cx="1050925" cy="915988"/>
              </a:xfrm>
              <a:custGeom>
                <a:avLst/>
                <a:gdLst>
                  <a:gd name="T0" fmla="*/ 268 w 280"/>
                  <a:gd name="T1" fmla="*/ 196 h 244"/>
                  <a:gd name="T2" fmla="*/ 188 w 280"/>
                  <a:gd name="T3" fmla="*/ 60 h 244"/>
                  <a:gd name="T4" fmla="*/ 188 w 280"/>
                  <a:gd name="T5" fmla="*/ 0 h 244"/>
                  <a:gd name="T6" fmla="*/ 92 w 280"/>
                  <a:gd name="T7" fmla="*/ 0 h 244"/>
                  <a:gd name="T8" fmla="*/ 92 w 280"/>
                  <a:gd name="T9" fmla="*/ 60 h 244"/>
                  <a:gd name="T10" fmla="*/ 92 w 280"/>
                  <a:gd name="T11" fmla="*/ 60 h 244"/>
                  <a:gd name="T12" fmla="*/ 12 w 280"/>
                  <a:gd name="T13" fmla="*/ 196 h 244"/>
                  <a:gd name="T14" fmla="*/ 40 w 280"/>
                  <a:gd name="T15" fmla="*/ 244 h 244"/>
                  <a:gd name="T16" fmla="*/ 240 w 280"/>
                  <a:gd name="T17" fmla="*/ 244 h 244"/>
                  <a:gd name="T18" fmla="*/ 268 w 280"/>
                  <a:gd name="T19" fmla="*/ 196 h 244"/>
                  <a:gd name="T20" fmla="*/ 254 w 280"/>
                  <a:gd name="T21" fmla="*/ 220 h 244"/>
                  <a:gd name="T22" fmla="*/ 240 w 280"/>
                  <a:gd name="T23" fmla="*/ 228 h 244"/>
                  <a:gd name="T24" fmla="*/ 40 w 280"/>
                  <a:gd name="T25" fmla="*/ 228 h 244"/>
                  <a:gd name="T26" fmla="*/ 26 w 280"/>
                  <a:gd name="T27" fmla="*/ 220 h 244"/>
                  <a:gd name="T28" fmla="*/ 26 w 280"/>
                  <a:gd name="T29" fmla="*/ 204 h 244"/>
                  <a:gd name="T30" fmla="*/ 61 w 280"/>
                  <a:gd name="T31" fmla="*/ 144 h 244"/>
                  <a:gd name="T32" fmla="*/ 222 w 280"/>
                  <a:gd name="T33" fmla="*/ 150 h 244"/>
                  <a:gd name="T34" fmla="*/ 254 w 280"/>
                  <a:gd name="T35" fmla="*/ 204 h 244"/>
                  <a:gd name="T36" fmla="*/ 254 w 280"/>
                  <a:gd name="T37" fmla="*/ 220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80" h="244">
                    <a:moveTo>
                      <a:pt x="268" y="196"/>
                    </a:moveTo>
                    <a:cubicBezTo>
                      <a:pt x="188" y="60"/>
                      <a:pt x="188" y="60"/>
                      <a:pt x="188" y="60"/>
                    </a:cubicBezTo>
                    <a:cubicBezTo>
                      <a:pt x="188" y="0"/>
                      <a:pt x="188" y="0"/>
                      <a:pt x="188" y="0"/>
                    </a:cubicBezTo>
                    <a:cubicBezTo>
                      <a:pt x="92" y="0"/>
                      <a:pt x="92" y="0"/>
                      <a:pt x="92" y="0"/>
                    </a:cubicBezTo>
                    <a:cubicBezTo>
                      <a:pt x="92" y="60"/>
                      <a:pt x="92" y="60"/>
                      <a:pt x="92" y="60"/>
                    </a:cubicBezTo>
                    <a:cubicBezTo>
                      <a:pt x="92" y="60"/>
                      <a:pt x="92" y="60"/>
                      <a:pt x="92" y="60"/>
                    </a:cubicBezTo>
                    <a:cubicBezTo>
                      <a:pt x="12" y="196"/>
                      <a:pt x="12" y="196"/>
                      <a:pt x="12" y="196"/>
                    </a:cubicBezTo>
                    <a:cubicBezTo>
                      <a:pt x="0" y="217"/>
                      <a:pt x="15" y="244"/>
                      <a:pt x="40" y="244"/>
                    </a:cubicBezTo>
                    <a:cubicBezTo>
                      <a:pt x="240" y="244"/>
                      <a:pt x="240" y="244"/>
                      <a:pt x="240" y="244"/>
                    </a:cubicBezTo>
                    <a:cubicBezTo>
                      <a:pt x="265" y="244"/>
                      <a:pt x="280" y="217"/>
                      <a:pt x="268" y="196"/>
                    </a:cubicBezTo>
                    <a:close/>
                    <a:moveTo>
                      <a:pt x="254" y="220"/>
                    </a:moveTo>
                    <a:cubicBezTo>
                      <a:pt x="253" y="222"/>
                      <a:pt x="248" y="228"/>
                      <a:pt x="240" y="228"/>
                    </a:cubicBezTo>
                    <a:cubicBezTo>
                      <a:pt x="40" y="228"/>
                      <a:pt x="40" y="228"/>
                      <a:pt x="40" y="228"/>
                    </a:cubicBezTo>
                    <a:cubicBezTo>
                      <a:pt x="32" y="228"/>
                      <a:pt x="27" y="222"/>
                      <a:pt x="26" y="220"/>
                    </a:cubicBezTo>
                    <a:cubicBezTo>
                      <a:pt x="25" y="218"/>
                      <a:pt x="22" y="211"/>
                      <a:pt x="26" y="204"/>
                    </a:cubicBezTo>
                    <a:cubicBezTo>
                      <a:pt x="61" y="144"/>
                      <a:pt x="61" y="144"/>
                      <a:pt x="61" y="144"/>
                    </a:cubicBezTo>
                    <a:cubicBezTo>
                      <a:pt x="135" y="130"/>
                      <a:pt x="142" y="160"/>
                      <a:pt x="222" y="150"/>
                    </a:cubicBezTo>
                    <a:cubicBezTo>
                      <a:pt x="254" y="204"/>
                      <a:pt x="254" y="204"/>
                      <a:pt x="254" y="204"/>
                    </a:cubicBezTo>
                    <a:cubicBezTo>
                      <a:pt x="258" y="211"/>
                      <a:pt x="255" y="218"/>
                      <a:pt x="254" y="22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ko-KR" altLang="en-US"/>
              </a:p>
            </p:txBody>
          </p:sp>
          <p:sp>
            <p:nvSpPr>
              <p:cNvPr id="115" name="Oval 111"/>
              <p:cNvSpPr>
                <a:spLocks noChangeArrowheads="1"/>
              </p:cNvSpPr>
              <p:nvPr/>
            </p:nvSpPr>
            <p:spPr bwMode="auto">
              <a:xfrm>
                <a:off x="2935655" y="4209726"/>
                <a:ext cx="60325" cy="60325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ko-KR" altLang="en-US"/>
              </a:p>
            </p:txBody>
          </p:sp>
          <p:sp>
            <p:nvSpPr>
              <p:cNvPr id="116" name="Oval 112"/>
              <p:cNvSpPr>
                <a:spLocks noChangeArrowheads="1"/>
              </p:cNvSpPr>
              <p:nvPr/>
            </p:nvSpPr>
            <p:spPr bwMode="auto">
              <a:xfrm>
                <a:off x="3011855" y="4074789"/>
                <a:ext cx="88900" cy="9048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ko-KR" altLang="en-US"/>
              </a:p>
            </p:txBody>
          </p:sp>
          <p:sp>
            <p:nvSpPr>
              <p:cNvPr id="118" name="Oval 113"/>
              <p:cNvSpPr>
                <a:spLocks noChangeArrowheads="1"/>
              </p:cNvSpPr>
              <p:nvPr/>
            </p:nvSpPr>
            <p:spPr bwMode="auto">
              <a:xfrm>
                <a:off x="2800717" y="3939851"/>
                <a:ext cx="120650" cy="11906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ko-KR" altLang="en-US"/>
              </a:p>
            </p:txBody>
          </p:sp>
          <p:sp>
            <p:nvSpPr>
              <p:cNvPr id="119" name="Freeform 114"/>
              <p:cNvSpPr>
                <a:spLocks/>
              </p:cNvSpPr>
              <p:nvPr/>
            </p:nvSpPr>
            <p:spPr bwMode="auto">
              <a:xfrm>
                <a:off x="2756267" y="3368351"/>
                <a:ext cx="420688" cy="60325"/>
              </a:xfrm>
              <a:custGeom>
                <a:avLst/>
                <a:gdLst>
                  <a:gd name="T0" fmla="*/ 104 w 112"/>
                  <a:gd name="T1" fmla="*/ 16 h 16"/>
                  <a:gd name="T2" fmla="*/ 8 w 112"/>
                  <a:gd name="T3" fmla="*/ 16 h 16"/>
                  <a:gd name="T4" fmla="*/ 0 w 112"/>
                  <a:gd name="T5" fmla="*/ 8 h 16"/>
                  <a:gd name="T6" fmla="*/ 8 w 112"/>
                  <a:gd name="T7" fmla="*/ 0 h 16"/>
                  <a:gd name="T8" fmla="*/ 104 w 112"/>
                  <a:gd name="T9" fmla="*/ 0 h 16"/>
                  <a:gd name="T10" fmla="*/ 112 w 112"/>
                  <a:gd name="T11" fmla="*/ 8 h 16"/>
                  <a:gd name="T12" fmla="*/ 104 w 112"/>
                  <a:gd name="T13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2" h="16">
                    <a:moveTo>
                      <a:pt x="104" y="16"/>
                    </a:moveTo>
                    <a:cubicBezTo>
                      <a:pt x="8" y="16"/>
                      <a:pt x="8" y="16"/>
                      <a:pt x="8" y="16"/>
                    </a:cubicBezTo>
                    <a:cubicBezTo>
                      <a:pt x="4" y="16"/>
                      <a:pt x="0" y="12"/>
                      <a:pt x="0" y="8"/>
                    </a:cubicBezTo>
                    <a:cubicBezTo>
                      <a:pt x="0" y="4"/>
                      <a:pt x="4" y="0"/>
                      <a:pt x="8" y="0"/>
                    </a:cubicBezTo>
                    <a:cubicBezTo>
                      <a:pt x="104" y="0"/>
                      <a:pt x="104" y="0"/>
                      <a:pt x="104" y="0"/>
                    </a:cubicBezTo>
                    <a:cubicBezTo>
                      <a:pt x="108" y="0"/>
                      <a:pt x="112" y="4"/>
                      <a:pt x="112" y="8"/>
                    </a:cubicBezTo>
                    <a:cubicBezTo>
                      <a:pt x="112" y="12"/>
                      <a:pt x="108" y="16"/>
                      <a:pt x="104" y="16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ko-KR" altLang="en-US"/>
              </a:p>
            </p:txBody>
          </p:sp>
          <p:sp>
            <p:nvSpPr>
              <p:cNvPr id="120" name="Oval 115"/>
              <p:cNvSpPr>
                <a:spLocks noChangeArrowheads="1"/>
              </p:cNvSpPr>
              <p:nvPr/>
            </p:nvSpPr>
            <p:spPr bwMode="auto">
              <a:xfrm>
                <a:off x="2935655" y="3277864"/>
                <a:ext cx="60325" cy="60325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ko-KR" altLang="en-US"/>
              </a:p>
            </p:txBody>
          </p:sp>
          <p:sp>
            <p:nvSpPr>
              <p:cNvPr id="121" name="Oval 116"/>
              <p:cNvSpPr>
                <a:spLocks noChangeArrowheads="1"/>
              </p:cNvSpPr>
              <p:nvPr/>
            </p:nvSpPr>
            <p:spPr bwMode="auto">
              <a:xfrm>
                <a:off x="3011855" y="3158801"/>
                <a:ext cx="88900" cy="9048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ko-KR" altLang="en-US"/>
              </a:p>
            </p:txBody>
          </p:sp>
          <p:sp>
            <p:nvSpPr>
              <p:cNvPr id="124" name="Oval 117"/>
              <p:cNvSpPr>
                <a:spLocks noChangeArrowheads="1"/>
              </p:cNvSpPr>
              <p:nvPr/>
            </p:nvSpPr>
            <p:spPr bwMode="auto">
              <a:xfrm>
                <a:off x="2816592" y="3098476"/>
                <a:ext cx="119063" cy="12065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25" name="그룹 124"/>
            <p:cNvGrpSpPr/>
            <p:nvPr/>
          </p:nvGrpSpPr>
          <p:grpSpPr>
            <a:xfrm>
              <a:off x="6948116" y="1661149"/>
              <a:ext cx="346117" cy="1136309"/>
              <a:chOff x="682992" y="3098476"/>
              <a:chExt cx="420688" cy="1381126"/>
            </a:xfrm>
            <a:solidFill>
              <a:schemeClr val="tx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27" name="Freeform 118"/>
              <p:cNvSpPr>
                <a:spLocks noEditPoints="1"/>
              </p:cNvSpPr>
              <p:nvPr/>
            </p:nvSpPr>
            <p:spPr bwMode="auto">
              <a:xfrm>
                <a:off x="713155" y="3458839"/>
                <a:ext cx="360363" cy="1020763"/>
              </a:xfrm>
              <a:custGeom>
                <a:avLst/>
                <a:gdLst>
                  <a:gd name="T0" fmla="*/ 0 w 96"/>
                  <a:gd name="T1" fmla="*/ 224 h 272"/>
                  <a:gd name="T2" fmla="*/ 48 w 96"/>
                  <a:gd name="T3" fmla="*/ 272 h 272"/>
                  <a:gd name="T4" fmla="*/ 96 w 96"/>
                  <a:gd name="T5" fmla="*/ 224 h 272"/>
                  <a:gd name="T6" fmla="*/ 96 w 96"/>
                  <a:gd name="T7" fmla="*/ 0 h 272"/>
                  <a:gd name="T8" fmla="*/ 0 w 96"/>
                  <a:gd name="T9" fmla="*/ 0 h 272"/>
                  <a:gd name="T10" fmla="*/ 0 w 96"/>
                  <a:gd name="T11" fmla="*/ 224 h 272"/>
                  <a:gd name="T12" fmla="*/ 16 w 96"/>
                  <a:gd name="T13" fmla="*/ 112 h 272"/>
                  <a:gd name="T14" fmla="*/ 80 w 96"/>
                  <a:gd name="T15" fmla="*/ 112 h 272"/>
                  <a:gd name="T16" fmla="*/ 80 w 96"/>
                  <a:gd name="T17" fmla="*/ 224 h 272"/>
                  <a:gd name="T18" fmla="*/ 48 w 96"/>
                  <a:gd name="T19" fmla="*/ 256 h 272"/>
                  <a:gd name="T20" fmla="*/ 16 w 96"/>
                  <a:gd name="T21" fmla="*/ 224 h 272"/>
                  <a:gd name="T22" fmla="*/ 16 w 96"/>
                  <a:gd name="T23" fmla="*/ 112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6" h="272">
                    <a:moveTo>
                      <a:pt x="0" y="224"/>
                    </a:moveTo>
                    <a:cubicBezTo>
                      <a:pt x="0" y="251"/>
                      <a:pt x="21" y="272"/>
                      <a:pt x="48" y="272"/>
                    </a:cubicBezTo>
                    <a:cubicBezTo>
                      <a:pt x="75" y="272"/>
                      <a:pt x="96" y="251"/>
                      <a:pt x="96" y="224"/>
                    </a:cubicBezTo>
                    <a:cubicBezTo>
                      <a:pt x="96" y="0"/>
                      <a:pt x="96" y="0"/>
                      <a:pt x="96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224"/>
                    </a:lnTo>
                    <a:close/>
                    <a:moveTo>
                      <a:pt x="16" y="112"/>
                    </a:moveTo>
                    <a:cubicBezTo>
                      <a:pt x="48" y="101"/>
                      <a:pt x="48" y="121"/>
                      <a:pt x="80" y="112"/>
                    </a:cubicBezTo>
                    <a:cubicBezTo>
                      <a:pt x="80" y="119"/>
                      <a:pt x="80" y="224"/>
                      <a:pt x="80" y="224"/>
                    </a:cubicBezTo>
                    <a:cubicBezTo>
                      <a:pt x="80" y="242"/>
                      <a:pt x="66" y="256"/>
                      <a:pt x="48" y="256"/>
                    </a:cubicBezTo>
                    <a:cubicBezTo>
                      <a:pt x="30" y="256"/>
                      <a:pt x="16" y="242"/>
                      <a:pt x="16" y="224"/>
                    </a:cubicBezTo>
                    <a:lnTo>
                      <a:pt x="16" y="1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ko-KR" altLang="en-US"/>
              </a:p>
            </p:txBody>
          </p:sp>
          <p:sp>
            <p:nvSpPr>
              <p:cNvPr id="129" name="Oval 119"/>
              <p:cNvSpPr>
                <a:spLocks noChangeArrowheads="1"/>
              </p:cNvSpPr>
              <p:nvPr/>
            </p:nvSpPr>
            <p:spPr bwMode="auto">
              <a:xfrm>
                <a:off x="863967" y="4300214"/>
                <a:ext cx="30163" cy="301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ko-KR" altLang="en-US"/>
              </a:p>
            </p:txBody>
          </p:sp>
          <p:sp>
            <p:nvSpPr>
              <p:cNvPr id="130" name="Oval 120"/>
              <p:cNvSpPr>
                <a:spLocks noChangeArrowheads="1"/>
              </p:cNvSpPr>
              <p:nvPr/>
            </p:nvSpPr>
            <p:spPr bwMode="auto">
              <a:xfrm>
                <a:off x="894130" y="4074789"/>
                <a:ext cx="60325" cy="6032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ko-KR" altLang="en-US"/>
              </a:p>
            </p:txBody>
          </p:sp>
          <p:sp>
            <p:nvSpPr>
              <p:cNvPr id="131" name="Oval 121"/>
              <p:cNvSpPr>
                <a:spLocks noChangeArrowheads="1"/>
              </p:cNvSpPr>
              <p:nvPr/>
            </p:nvSpPr>
            <p:spPr bwMode="auto">
              <a:xfrm>
                <a:off x="789355" y="3835076"/>
                <a:ext cx="88900" cy="889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ko-KR" altLang="en-US"/>
              </a:p>
            </p:txBody>
          </p:sp>
          <p:sp>
            <p:nvSpPr>
              <p:cNvPr id="132" name="Freeform 122"/>
              <p:cNvSpPr>
                <a:spLocks/>
              </p:cNvSpPr>
              <p:nvPr/>
            </p:nvSpPr>
            <p:spPr bwMode="auto">
              <a:xfrm>
                <a:off x="682992" y="3368351"/>
                <a:ext cx="420688" cy="60325"/>
              </a:xfrm>
              <a:custGeom>
                <a:avLst/>
                <a:gdLst>
                  <a:gd name="T0" fmla="*/ 104 w 112"/>
                  <a:gd name="T1" fmla="*/ 16 h 16"/>
                  <a:gd name="T2" fmla="*/ 8 w 112"/>
                  <a:gd name="T3" fmla="*/ 16 h 16"/>
                  <a:gd name="T4" fmla="*/ 0 w 112"/>
                  <a:gd name="T5" fmla="*/ 8 h 16"/>
                  <a:gd name="T6" fmla="*/ 8 w 112"/>
                  <a:gd name="T7" fmla="*/ 0 h 16"/>
                  <a:gd name="T8" fmla="*/ 104 w 112"/>
                  <a:gd name="T9" fmla="*/ 0 h 16"/>
                  <a:gd name="T10" fmla="*/ 112 w 112"/>
                  <a:gd name="T11" fmla="*/ 8 h 16"/>
                  <a:gd name="T12" fmla="*/ 104 w 112"/>
                  <a:gd name="T13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2" h="16">
                    <a:moveTo>
                      <a:pt x="104" y="16"/>
                    </a:moveTo>
                    <a:cubicBezTo>
                      <a:pt x="8" y="16"/>
                      <a:pt x="8" y="16"/>
                      <a:pt x="8" y="16"/>
                    </a:cubicBezTo>
                    <a:cubicBezTo>
                      <a:pt x="4" y="16"/>
                      <a:pt x="0" y="12"/>
                      <a:pt x="0" y="8"/>
                    </a:cubicBezTo>
                    <a:cubicBezTo>
                      <a:pt x="0" y="4"/>
                      <a:pt x="4" y="0"/>
                      <a:pt x="8" y="0"/>
                    </a:cubicBezTo>
                    <a:cubicBezTo>
                      <a:pt x="104" y="0"/>
                      <a:pt x="104" y="0"/>
                      <a:pt x="104" y="0"/>
                    </a:cubicBezTo>
                    <a:cubicBezTo>
                      <a:pt x="108" y="0"/>
                      <a:pt x="112" y="4"/>
                      <a:pt x="112" y="8"/>
                    </a:cubicBezTo>
                    <a:cubicBezTo>
                      <a:pt x="112" y="12"/>
                      <a:pt x="108" y="16"/>
                      <a:pt x="104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ko-KR" altLang="en-US"/>
              </a:p>
            </p:txBody>
          </p:sp>
          <p:sp>
            <p:nvSpPr>
              <p:cNvPr id="133" name="Oval 123"/>
              <p:cNvSpPr>
                <a:spLocks noChangeArrowheads="1"/>
              </p:cNvSpPr>
              <p:nvPr/>
            </p:nvSpPr>
            <p:spPr bwMode="auto">
              <a:xfrm>
                <a:off x="863967" y="3277864"/>
                <a:ext cx="60325" cy="6032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ko-KR" altLang="en-US"/>
              </a:p>
            </p:txBody>
          </p:sp>
          <p:sp>
            <p:nvSpPr>
              <p:cNvPr id="134" name="Oval 124"/>
              <p:cNvSpPr>
                <a:spLocks noChangeArrowheads="1"/>
              </p:cNvSpPr>
              <p:nvPr/>
            </p:nvSpPr>
            <p:spPr bwMode="auto">
              <a:xfrm>
                <a:off x="938580" y="3158801"/>
                <a:ext cx="90488" cy="9048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ko-KR" altLang="en-US"/>
              </a:p>
            </p:txBody>
          </p:sp>
          <p:sp>
            <p:nvSpPr>
              <p:cNvPr id="135" name="Oval 125"/>
              <p:cNvSpPr>
                <a:spLocks noChangeArrowheads="1"/>
              </p:cNvSpPr>
              <p:nvPr/>
            </p:nvSpPr>
            <p:spPr bwMode="auto">
              <a:xfrm>
                <a:off x="743317" y="3098476"/>
                <a:ext cx="120650" cy="1206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ko-KR" altLang="en-US"/>
              </a:p>
            </p:txBody>
          </p:sp>
        </p:grpSp>
      </p:grpSp>
      <p:grpSp>
        <p:nvGrpSpPr>
          <p:cNvPr id="136" name="그룹 135"/>
          <p:cNvGrpSpPr/>
          <p:nvPr/>
        </p:nvGrpSpPr>
        <p:grpSpPr>
          <a:xfrm>
            <a:off x="8969281" y="-257669"/>
            <a:ext cx="2629719" cy="1153414"/>
            <a:chOff x="8969281" y="-257669"/>
            <a:chExt cx="2629719" cy="1153414"/>
          </a:xfrm>
        </p:grpSpPr>
        <p:sp>
          <p:nvSpPr>
            <p:cNvPr id="137" name="TextBox 136"/>
            <p:cNvSpPr txBox="1"/>
            <p:nvPr/>
          </p:nvSpPr>
          <p:spPr>
            <a:xfrm flipH="1">
              <a:off x="9258918" y="495635"/>
              <a:ext cx="23400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rPr>
                <a:t>제목을 입력하세요</a:t>
              </a:r>
            </a:p>
          </p:txBody>
        </p:sp>
        <p:grpSp>
          <p:nvGrpSpPr>
            <p:cNvPr id="138" name="그룹 137"/>
            <p:cNvGrpSpPr/>
            <p:nvPr/>
          </p:nvGrpSpPr>
          <p:grpSpPr>
            <a:xfrm>
              <a:off x="8969281" y="-257669"/>
              <a:ext cx="968376" cy="1130301"/>
              <a:chOff x="788988" y="4617518"/>
              <a:chExt cx="968376" cy="1130301"/>
            </a:xfrm>
          </p:grpSpPr>
          <p:sp>
            <p:nvSpPr>
              <p:cNvPr id="139" name="Freeform 126"/>
              <p:cNvSpPr>
                <a:spLocks/>
              </p:cNvSpPr>
              <p:nvPr/>
            </p:nvSpPr>
            <p:spPr bwMode="auto">
              <a:xfrm>
                <a:off x="788988" y="5612881"/>
                <a:ext cx="90488" cy="134938"/>
              </a:xfrm>
              <a:custGeom>
                <a:avLst/>
                <a:gdLst>
                  <a:gd name="T0" fmla="*/ 24 w 24"/>
                  <a:gd name="T1" fmla="*/ 24 h 36"/>
                  <a:gd name="T2" fmla="*/ 12 w 24"/>
                  <a:gd name="T3" fmla="*/ 36 h 36"/>
                  <a:gd name="T4" fmla="*/ 0 w 24"/>
                  <a:gd name="T5" fmla="*/ 24 h 36"/>
                  <a:gd name="T6" fmla="*/ 12 w 24"/>
                  <a:gd name="T7" fmla="*/ 0 h 36"/>
                  <a:gd name="T8" fmla="*/ 24 w 24"/>
                  <a:gd name="T9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36">
                    <a:moveTo>
                      <a:pt x="24" y="24"/>
                    </a:moveTo>
                    <a:cubicBezTo>
                      <a:pt x="24" y="30"/>
                      <a:pt x="19" y="36"/>
                      <a:pt x="12" y="36"/>
                    </a:cubicBezTo>
                    <a:cubicBezTo>
                      <a:pt x="5" y="36"/>
                      <a:pt x="0" y="30"/>
                      <a:pt x="0" y="24"/>
                    </a:cubicBezTo>
                    <a:cubicBezTo>
                      <a:pt x="0" y="17"/>
                      <a:pt x="12" y="0"/>
                      <a:pt x="12" y="0"/>
                    </a:cubicBezTo>
                    <a:cubicBezTo>
                      <a:pt x="12" y="0"/>
                      <a:pt x="24" y="17"/>
                      <a:pt x="24" y="2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40" name="Freeform 127"/>
              <p:cNvSpPr>
                <a:spLocks/>
              </p:cNvSpPr>
              <p:nvPr/>
            </p:nvSpPr>
            <p:spPr bwMode="auto">
              <a:xfrm>
                <a:off x="830263" y="5000106"/>
                <a:ext cx="544513" cy="544513"/>
              </a:xfrm>
              <a:custGeom>
                <a:avLst/>
                <a:gdLst>
                  <a:gd name="T0" fmla="*/ 123 w 145"/>
                  <a:gd name="T1" fmla="*/ 0 h 145"/>
                  <a:gd name="T2" fmla="*/ 48 w 145"/>
                  <a:gd name="T3" fmla="*/ 74 h 145"/>
                  <a:gd name="T4" fmla="*/ 3 w 145"/>
                  <a:gd name="T5" fmla="*/ 136 h 145"/>
                  <a:gd name="T6" fmla="*/ 3 w 145"/>
                  <a:gd name="T7" fmla="*/ 142 h 145"/>
                  <a:gd name="T8" fmla="*/ 9 w 145"/>
                  <a:gd name="T9" fmla="*/ 142 h 145"/>
                  <a:gd name="T10" fmla="*/ 71 w 145"/>
                  <a:gd name="T11" fmla="*/ 97 h 145"/>
                  <a:gd name="T12" fmla="*/ 145 w 145"/>
                  <a:gd name="T13" fmla="*/ 22 h 145"/>
                  <a:gd name="T14" fmla="*/ 123 w 145"/>
                  <a:gd name="T15" fmla="*/ 0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5" h="145">
                    <a:moveTo>
                      <a:pt x="123" y="0"/>
                    </a:moveTo>
                    <a:cubicBezTo>
                      <a:pt x="101" y="21"/>
                      <a:pt x="53" y="69"/>
                      <a:pt x="48" y="74"/>
                    </a:cubicBezTo>
                    <a:cubicBezTo>
                      <a:pt x="43" y="79"/>
                      <a:pt x="12" y="123"/>
                      <a:pt x="3" y="136"/>
                    </a:cubicBezTo>
                    <a:cubicBezTo>
                      <a:pt x="1" y="138"/>
                      <a:pt x="0" y="139"/>
                      <a:pt x="3" y="142"/>
                    </a:cubicBezTo>
                    <a:cubicBezTo>
                      <a:pt x="6" y="145"/>
                      <a:pt x="7" y="144"/>
                      <a:pt x="9" y="142"/>
                    </a:cubicBezTo>
                    <a:cubicBezTo>
                      <a:pt x="22" y="133"/>
                      <a:pt x="66" y="102"/>
                      <a:pt x="71" y="97"/>
                    </a:cubicBezTo>
                    <a:cubicBezTo>
                      <a:pt x="145" y="22"/>
                      <a:pt x="145" y="22"/>
                      <a:pt x="145" y="22"/>
                    </a:cubicBezTo>
                    <a:lnTo>
                      <a:pt x="123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41" name="Freeform 128"/>
              <p:cNvSpPr>
                <a:spLocks/>
              </p:cNvSpPr>
              <p:nvPr/>
            </p:nvSpPr>
            <p:spPr bwMode="auto">
              <a:xfrm>
                <a:off x="1289051" y="4617518"/>
                <a:ext cx="468313" cy="469900"/>
              </a:xfrm>
              <a:custGeom>
                <a:avLst/>
                <a:gdLst>
                  <a:gd name="T0" fmla="*/ 119 w 125"/>
                  <a:gd name="T1" fmla="*/ 6 h 125"/>
                  <a:gd name="T2" fmla="*/ 119 w 125"/>
                  <a:gd name="T3" fmla="*/ 6 h 125"/>
                  <a:gd name="T4" fmla="*/ 96 w 125"/>
                  <a:gd name="T5" fmla="*/ 6 h 125"/>
                  <a:gd name="T6" fmla="*/ 37 w 125"/>
                  <a:gd name="T7" fmla="*/ 66 h 125"/>
                  <a:gd name="T8" fmla="*/ 14 w 125"/>
                  <a:gd name="T9" fmla="*/ 83 h 125"/>
                  <a:gd name="T10" fmla="*/ 3 w 125"/>
                  <a:gd name="T11" fmla="*/ 83 h 125"/>
                  <a:gd name="T12" fmla="*/ 3 w 125"/>
                  <a:gd name="T13" fmla="*/ 94 h 125"/>
                  <a:gd name="T14" fmla="*/ 31 w 125"/>
                  <a:gd name="T15" fmla="*/ 122 h 125"/>
                  <a:gd name="T16" fmla="*/ 42 w 125"/>
                  <a:gd name="T17" fmla="*/ 122 h 125"/>
                  <a:gd name="T18" fmla="*/ 42 w 125"/>
                  <a:gd name="T19" fmla="*/ 111 h 125"/>
                  <a:gd name="T20" fmla="*/ 59 w 125"/>
                  <a:gd name="T21" fmla="*/ 88 h 125"/>
                  <a:gd name="T22" fmla="*/ 119 w 125"/>
                  <a:gd name="T23" fmla="*/ 29 h 125"/>
                  <a:gd name="T24" fmla="*/ 119 w 125"/>
                  <a:gd name="T25" fmla="*/ 6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5" h="125">
                    <a:moveTo>
                      <a:pt x="119" y="6"/>
                    </a:moveTo>
                    <a:cubicBezTo>
                      <a:pt x="119" y="6"/>
                      <a:pt x="119" y="6"/>
                      <a:pt x="119" y="6"/>
                    </a:cubicBezTo>
                    <a:cubicBezTo>
                      <a:pt x="113" y="1"/>
                      <a:pt x="102" y="0"/>
                      <a:pt x="96" y="6"/>
                    </a:cubicBezTo>
                    <a:cubicBezTo>
                      <a:pt x="37" y="66"/>
                      <a:pt x="37" y="66"/>
                      <a:pt x="37" y="66"/>
                    </a:cubicBezTo>
                    <a:cubicBezTo>
                      <a:pt x="34" y="63"/>
                      <a:pt x="34" y="63"/>
                      <a:pt x="14" y="83"/>
                    </a:cubicBezTo>
                    <a:cubicBezTo>
                      <a:pt x="11" y="79"/>
                      <a:pt x="6" y="79"/>
                      <a:pt x="3" y="83"/>
                    </a:cubicBezTo>
                    <a:cubicBezTo>
                      <a:pt x="0" y="86"/>
                      <a:pt x="0" y="91"/>
                      <a:pt x="3" y="94"/>
                    </a:cubicBezTo>
                    <a:cubicBezTo>
                      <a:pt x="3" y="94"/>
                      <a:pt x="31" y="122"/>
                      <a:pt x="31" y="122"/>
                    </a:cubicBezTo>
                    <a:cubicBezTo>
                      <a:pt x="34" y="125"/>
                      <a:pt x="39" y="125"/>
                      <a:pt x="42" y="122"/>
                    </a:cubicBezTo>
                    <a:cubicBezTo>
                      <a:pt x="46" y="119"/>
                      <a:pt x="46" y="114"/>
                      <a:pt x="42" y="111"/>
                    </a:cubicBezTo>
                    <a:cubicBezTo>
                      <a:pt x="62" y="92"/>
                      <a:pt x="62" y="91"/>
                      <a:pt x="59" y="88"/>
                    </a:cubicBezTo>
                    <a:cubicBezTo>
                      <a:pt x="119" y="29"/>
                      <a:pt x="119" y="29"/>
                      <a:pt x="119" y="29"/>
                    </a:cubicBezTo>
                    <a:cubicBezTo>
                      <a:pt x="125" y="23"/>
                      <a:pt x="125" y="12"/>
                      <a:pt x="119" y="6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  <p:sp>
        <p:nvSpPr>
          <p:cNvPr id="142" name="한쪽 모서리가 잘린 사각형 141"/>
          <p:cNvSpPr/>
          <p:nvPr/>
        </p:nvSpPr>
        <p:spPr>
          <a:xfrm flipH="1">
            <a:off x="6149333" y="5417722"/>
            <a:ext cx="4609319" cy="1017230"/>
          </a:xfrm>
          <a:prstGeom prst="snip1Rect">
            <a:avLst>
              <a:gd name="adj" fmla="val 33207"/>
            </a:avLst>
          </a:prstGeom>
          <a:solidFill>
            <a:srgbClr val="204C6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3" name="TextBox 142"/>
          <p:cNvSpPr txBox="1"/>
          <p:nvPr/>
        </p:nvSpPr>
        <p:spPr>
          <a:xfrm>
            <a:off x="6449222" y="5517871"/>
            <a:ext cx="41184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dirty="0" smtClean="0">
                <a:solidFill>
                  <a:schemeClr val="tx1">
                    <a:lumMod val="65000"/>
                  </a:schemeClr>
                </a:solidFill>
              </a:rPr>
              <a:t>텍스트를 </a:t>
            </a:r>
            <a:r>
              <a:rPr lang="ko-KR" altLang="en-US" sz="1600" b="1" dirty="0">
                <a:solidFill>
                  <a:schemeClr val="tx1">
                    <a:lumMod val="65000"/>
                  </a:schemeClr>
                </a:solidFill>
              </a:rPr>
              <a:t>입력하세요</a:t>
            </a:r>
            <a:r>
              <a:rPr lang="en-US" altLang="ko-KR" sz="1600" b="1" dirty="0">
                <a:solidFill>
                  <a:schemeClr val="tx1">
                    <a:lumMod val="65000"/>
                  </a:schemeClr>
                </a:solidFill>
              </a:rPr>
              <a:t>.</a:t>
            </a:r>
            <a:r>
              <a:rPr lang="ko-KR" altLang="en-US" sz="1600" b="1" dirty="0">
                <a:solidFill>
                  <a:schemeClr val="tx1">
                    <a:lumMod val="65000"/>
                  </a:schemeClr>
                </a:solidFill>
              </a:rPr>
              <a:t> </a:t>
            </a:r>
            <a:endParaRPr lang="en-US" altLang="ko-KR" sz="1600" b="1" dirty="0">
              <a:solidFill>
                <a:schemeClr val="tx1">
                  <a:lumMod val="65000"/>
                </a:schemeClr>
              </a:solidFill>
            </a:endParaRPr>
          </a:p>
          <a:p>
            <a:r>
              <a:rPr lang="ko-KR" altLang="en-US" sz="1600" b="1" dirty="0" smtClean="0">
                <a:solidFill>
                  <a:schemeClr val="tx1">
                    <a:lumMod val="65000"/>
                  </a:schemeClr>
                </a:solidFill>
              </a:rPr>
              <a:t>원하는 </a:t>
            </a:r>
            <a:r>
              <a:rPr lang="ko-KR" altLang="en-US" sz="1600" b="1" dirty="0">
                <a:solidFill>
                  <a:schemeClr val="tx1">
                    <a:lumMod val="65000"/>
                  </a:schemeClr>
                </a:solidFill>
              </a:rPr>
              <a:t>내용의 텍스트를 입력하세요</a:t>
            </a:r>
            <a:r>
              <a:rPr lang="en-US" altLang="ko-KR" sz="1600" b="1" dirty="0">
                <a:solidFill>
                  <a:schemeClr val="tx1">
                    <a:lumMod val="65000"/>
                  </a:schemeClr>
                </a:solidFill>
              </a:rPr>
              <a:t>.</a:t>
            </a:r>
            <a:r>
              <a:rPr lang="ko-KR" altLang="en-US" sz="1600" b="1" dirty="0">
                <a:solidFill>
                  <a:schemeClr val="tx1">
                    <a:lumMod val="65000"/>
                  </a:schemeClr>
                </a:solidFill>
              </a:rPr>
              <a:t> </a:t>
            </a:r>
            <a:endParaRPr lang="en-US" altLang="ko-KR" sz="1600" b="1" dirty="0">
              <a:solidFill>
                <a:schemeClr val="tx1">
                  <a:lumMod val="65000"/>
                </a:schemeClr>
              </a:solidFill>
            </a:endParaRPr>
          </a:p>
          <a:p>
            <a:r>
              <a:rPr lang="ko-KR" altLang="en-US" sz="1600" b="1" dirty="0" smtClean="0">
                <a:solidFill>
                  <a:schemeClr val="tx1">
                    <a:lumMod val="65000"/>
                  </a:schemeClr>
                </a:solidFill>
              </a:rPr>
              <a:t>이곳에 </a:t>
            </a:r>
            <a:r>
              <a:rPr lang="ko-KR" altLang="en-US" sz="1600" b="1" dirty="0">
                <a:solidFill>
                  <a:schemeClr val="tx1">
                    <a:lumMod val="65000"/>
                  </a:schemeClr>
                </a:solidFill>
              </a:rPr>
              <a:t>원하는 내용의 텍스트를 입력하세요</a:t>
            </a:r>
            <a:r>
              <a:rPr lang="en-US" altLang="ko-KR" sz="1600" b="1" dirty="0" smtClean="0">
                <a:solidFill>
                  <a:schemeClr val="tx1">
                    <a:lumMod val="65000"/>
                  </a:schemeClr>
                </a:solidFill>
              </a:rPr>
              <a:t>.</a:t>
            </a:r>
            <a:endParaRPr lang="ko-KR" altLang="en-US" sz="1600" b="1" dirty="0">
              <a:solidFill>
                <a:schemeClr val="tx1">
                  <a:lumMod val="65000"/>
                </a:schemeClr>
              </a:solidFill>
            </a:endParaRPr>
          </a:p>
        </p:txBody>
      </p:sp>
      <p:grpSp>
        <p:nvGrpSpPr>
          <p:cNvPr id="144" name="그룹 143"/>
          <p:cNvGrpSpPr/>
          <p:nvPr/>
        </p:nvGrpSpPr>
        <p:grpSpPr>
          <a:xfrm>
            <a:off x="5579824" y="4513914"/>
            <a:ext cx="956164" cy="1463047"/>
            <a:chOff x="7316788" y="1011238"/>
            <a:chExt cx="1185862" cy="1814512"/>
          </a:xfrm>
        </p:grpSpPr>
        <p:sp>
          <p:nvSpPr>
            <p:cNvPr id="146" name="Freeform 53"/>
            <p:cNvSpPr>
              <a:spLocks/>
            </p:cNvSpPr>
            <p:nvPr/>
          </p:nvSpPr>
          <p:spPr bwMode="auto">
            <a:xfrm>
              <a:off x="7902575" y="2135188"/>
              <a:ext cx="600075" cy="95250"/>
            </a:xfrm>
            <a:custGeom>
              <a:avLst/>
              <a:gdLst>
                <a:gd name="T0" fmla="*/ 160 w 160"/>
                <a:gd name="T1" fmla="*/ 22 h 25"/>
                <a:gd name="T2" fmla="*/ 157 w 160"/>
                <a:gd name="T3" fmla="*/ 25 h 25"/>
                <a:gd name="T4" fmla="*/ 3 w 160"/>
                <a:gd name="T5" fmla="*/ 25 h 25"/>
                <a:gd name="T6" fmla="*/ 0 w 160"/>
                <a:gd name="T7" fmla="*/ 22 h 25"/>
                <a:gd name="T8" fmla="*/ 0 w 160"/>
                <a:gd name="T9" fmla="*/ 2 h 25"/>
                <a:gd name="T10" fmla="*/ 3 w 160"/>
                <a:gd name="T11" fmla="*/ 0 h 25"/>
                <a:gd name="T12" fmla="*/ 157 w 160"/>
                <a:gd name="T13" fmla="*/ 0 h 25"/>
                <a:gd name="T14" fmla="*/ 160 w 160"/>
                <a:gd name="T15" fmla="*/ 2 h 25"/>
                <a:gd name="T16" fmla="*/ 160 w 160"/>
                <a:gd name="T17" fmla="*/ 2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0" h="25">
                  <a:moveTo>
                    <a:pt x="160" y="22"/>
                  </a:moveTo>
                  <a:cubicBezTo>
                    <a:pt x="160" y="24"/>
                    <a:pt x="158" y="25"/>
                    <a:pt x="157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1" y="25"/>
                    <a:pt x="0" y="24"/>
                    <a:pt x="0" y="2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158" y="0"/>
                    <a:pt x="160" y="1"/>
                    <a:pt x="160" y="2"/>
                  </a:cubicBezTo>
                  <a:lnTo>
                    <a:pt x="160" y="2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48" name="Freeform 54"/>
            <p:cNvSpPr>
              <a:spLocks/>
            </p:cNvSpPr>
            <p:nvPr/>
          </p:nvSpPr>
          <p:spPr bwMode="auto">
            <a:xfrm>
              <a:off x="8029575" y="1795463"/>
              <a:ext cx="176213" cy="125412"/>
            </a:xfrm>
            <a:custGeom>
              <a:avLst/>
              <a:gdLst>
                <a:gd name="T0" fmla="*/ 6 w 47"/>
                <a:gd name="T1" fmla="*/ 31 h 33"/>
                <a:gd name="T2" fmla="*/ 9 w 47"/>
                <a:gd name="T3" fmla="*/ 32 h 33"/>
                <a:gd name="T4" fmla="*/ 45 w 47"/>
                <a:gd name="T5" fmla="*/ 16 h 33"/>
                <a:gd name="T6" fmla="*/ 46 w 47"/>
                <a:gd name="T7" fmla="*/ 12 h 33"/>
                <a:gd name="T8" fmla="*/ 41 w 47"/>
                <a:gd name="T9" fmla="*/ 0 h 33"/>
                <a:gd name="T10" fmla="*/ 0 w 47"/>
                <a:gd name="T11" fmla="*/ 19 h 33"/>
                <a:gd name="T12" fmla="*/ 6 w 47"/>
                <a:gd name="T13" fmla="*/ 3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33">
                  <a:moveTo>
                    <a:pt x="6" y="31"/>
                  </a:moveTo>
                  <a:cubicBezTo>
                    <a:pt x="6" y="32"/>
                    <a:pt x="8" y="33"/>
                    <a:pt x="9" y="32"/>
                  </a:cubicBezTo>
                  <a:cubicBezTo>
                    <a:pt x="45" y="16"/>
                    <a:pt x="45" y="16"/>
                    <a:pt x="45" y="16"/>
                  </a:cubicBezTo>
                  <a:cubicBezTo>
                    <a:pt x="46" y="15"/>
                    <a:pt x="47" y="13"/>
                    <a:pt x="46" y="12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0" y="19"/>
                    <a:pt x="0" y="19"/>
                    <a:pt x="0" y="19"/>
                  </a:cubicBezTo>
                  <a:lnTo>
                    <a:pt x="6" y="3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0" name="Freeform 55"/>
            <p:cNvSpPr>
              <a:spLocks/>
            </p:cNvSpPr>
            <p:nvPr/>
          </p:nvSpPr>
          <p:spPr bwMode="auto">
            <a:xfrm>
              <a:off x="7673975" y="1011238"/>
              <a:ext cx="190500" cy="161925"/>
            </a:xfrm>
            <a:custGeom>
              <a:avLst/>
              <a:gdLst>
                <a:gd name="T0" fmla="*/ 13 w 51"/>
                <a:gd name="T1" fmla="*/ 42 h 43"/>
                <a:gd name="T2" fmla="*/ 49 w 51"/>
                <a:gd name="T3" fmla="*/ 26 h 43"/>
                <a:gd name="T4" fmla="*/ 50 w 51"/>
                <a:gd name="T5" fmla="*/ 22 h 43"/>
                <a:gd name="T6" fmla="*/ 41 w 51"/>
                <a:gd name="T7" fmla="*/ 2 h 43"/>
                <a:gd name="T8" fmla="*/ 37 w 51"/>
                <a:gd name="T9" fmla="*/ 1 h 43"/>
                <a:gd name="T10" fmla="*/ 2 w 51"/>
                <a:gd name="T11" fmla="*/ 17 h 43"/>
                <a:gd name="T12" fmla="*/ 0 w 51"/>
                <a:gd name="T13" fmla="*/ 21 h 43"/>
                <a:gd name="T14" fmla="*/ 9 w 51"/>
                <a:gd name="T15" fmla="*/ 41 h 43"/>
                <a:gd name="T16" fmla="*/ 13 w 51"/>
                <a:gd name="T17" fmla="*/ 4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43">
                  <a:moveTo>
                    <a:pt x="13" y="42"/>
                  </a:moveTo>
                  <a:cubicBezTo>
                    <a:pt x="49" y="26"/>
                    <a:pt x="49" y="26"/>
                    <a:pt x="49" y="26"/>
                  </a:cubicBezTo>
                  <a:cubicBezTo>
                    <a:pt x="50" y="25"/>
                    <a:pt x="51" y="23"/>
                    <a:pt x="50" y="22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0" y="1"/>
                    <a:pt x="39" y="0"/>
                    <a:pt x="37" y="1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0" y="18"/>
                    <a:pt x="0" y="20"/>
                    <a:pt x="0" y="21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10" y="42"/>
                    <a:pt x="12" y="43"/>
                    <a:pt x="13" y="4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2" name="Freeform 56"/>
            <p:cNvSpPr>
              <a:spLocks noEditPoints="1"/>
            </p:cNvSpPr>
            <p:nvPr/>
          </p:nvSpPr>
          <p:spPr bwMode="auto">
            <a:xfrm>
              <a:off x="7688263" y="1101725"/>
              <a:ext cx="533400" cy="781050"/>
            </a:xfrm>
            <a:custGeom>
              <a:avLst/>
              <a:gdLst>
                <a:gd name="T0" fmla="*/ 142 w 142"/>
                <a:gd name="T1" fmla="*/ 176 h 207"/>
                <a:gd name="T2" fmla="*/ 61 w 142"/>
                <a:gd name="T3" fmla="*/ 2 h 207"/>
                <a:gd name="T4" fmla="*/ 57 w 142"/>
                <a:gd name="T5" fmla="*/ 0 h 207"/>
                <a:gd name="T6" fmla="*/ 2 w 142"/>
                <a:gd name="T7" fmla="*/ 26 h 207"/>
                <a:gd name="T8" fmla="*/ 0 w 142"/>
                <a:gd name="T9" fmla="*/ 30 h 207"/>
                <a:gd name="T10" fmla="*/ 29 w 142"/>
                <a:gd name="T11" fmla="*/ 91 h 207"/>
                <a:gd name="T12" fmla="*/ 29 w 142"/>
                <a:gd name="T13" fmla="*/ 91 h 207"/>
                <a:gd name="T14" fmla="*/ 66 w 142"/>
                <a:gd name="T15" fmla="*/ 128 h 207"/>
                <a:gd name="T16" fmla="*/ 57 w 142"/>
                <a:gd name="T17" fmla="*/ 152 h 207"/>
                <a:gd name="T18" fmla="*/ 81 w 142"/>
                <a:gd name="T19" fmla="*/ 205 h 207"/>
                <a:gd name="T20" fmla="*/ 85 w 142"/>
                <a:gd name="T21" fmla="*/ 206 h 207"/>
                <a:gd name="T22" fmla="*/ 91 w 142"/>
                <a:gd name="T23" fmla="*/ 203 h 207"/>
                <a:gd name="T24" fmla="*/ 88 w 142"/>
                <a:gd name="T25" fmla="*/ 195 h 207"/>
                <a:gd name="T26" fmla="*/ 89 w 142"/>
                <a:gd name="T27" fmla="*/ 191 h 207"/>
                <a:gd name="T28" fmla="*/ 124 w 142"/>
                <a:gd name="T29" fmla="*/ 175 h 207"/>
                <a:gd name="T30" fmla="*/ 128 w 142"/>
                <a:gd name="T31" fmla="*/ 176 h 207"/>
                <a:gd name="T32" fmla="*/ 132 w 142"/>
                <a:gd name="T33" fmla="*/ 184 h 207"/>
                <a:gd name="T34" fmla="*/ 140 w 142"/>
                <a:gd name="T35" fmla="*/ 180 h 207"/>
                <a:gd name="T36" fmla="*/ 142 w 142"/>
                <a:gd name="T37" fmla="*/ 176 h 207"/>
                <a:gd name="T38" fmla="*/ 124 w 142"/>
                <a:gd name="T39" fmla="*/ 173 h 207"/>
                <a:gd name="T40" fmla="*/ 120 w 142"/>
                <a:gd name="T41" fmla="*/ 175 h 207"/>
                <a:gd name="T42" fmla="*/ 116 w 142"/>
                <a:gd name="T43" fmla="*/ 174 h 207"/>
                <a:gd name="T44" fmla="*/ 47 w 142"/>
                <a:gd name="T45" fmla="*/ 25 h 207"/>
                <a:gd name="T46" fmla="*/ 49 w 142"/>
                <a:gd name="T47" fmla="*/ 21 h 207"/>
                <a:gd name="T48" fmla="*/ 53 w 142"/>
                <a:gd name="T49" fmla="*/ 19 h 207"/>
                <a:gd name="T50" fmla="*/ 57 w 142"/>
                <a:gd name="T51" fmla="*/ 21 h 207"/>
                <a:gd name="T52" fmla="*/ 125 w 142"/>
                <a:gd name="T53" fmla="*/ 170 h 207"/>
                <a:gd name="T54" fmla="*/ 124 w 142"/>
                <a:gd name="T55" fmla="*/ 173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42" h="207">
                  <a:moveTo>
                    <a:pt x="142" y="176"/>
                  </a:moveTo>
                  <a:cubicBezTo>
                    <a:pt x="61" y="2"/>
                    <a:pt x="61" y="2"/>
                    <a:pt x="61" y="2"/>
                  </a:cubicBezTo>
                  <a:cubicBezTo>
                    <a:pt x="61" y="0"/>
                    <a:pt x="59" y="0"/>
                    <a:pt x="57" y="0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0" y="27"/>
                    <a:pt x="0" y="28"/>
                    <a:pt x="0" y="30"/>
                  </a:cubicBezTo>
                  <a:cubicBezTo>
                    <a:pt x="29" y="91"/>
                    <a:pt x="29" y="91"/>
                    <a:pt x="29" y="91"/>
                  </a:cubicBezTo>
                  <a:cubicBezTo>
                    <a:pt x="29" y="91"/>
                    <a:pt x="29" y="91"/>
                    <a:pt x="29" y="91"/>
                  </a:cubicBezTo>
                  <a:cubicBezTo>
                    <a:pt x="49" y="91"/>
                    <a:pt x="66" y="108"/>
                    <a:pt x="66" y="128"/>
                  </a:cubicBezTo>
                  <a:cubicBezTo>
                    <a:pt x="66" y="137"/>
                    <a:pt x="62" y="145"/>
                    <a:pt x="57" y="152"/>
                  </a:cubicBezTo>
                  <a:cubicBezTo>
                    <a:pt x="81" y="205"/>
                    <a:pt x="81" y="205"/>
                    <a:pt x="81" y="205"/>
                  </a:cubicBezTo>
                  <a:cubicBezTo>
                    <a:pt x="81" y="206"/>
                    <a:pt x="83" y="207"/>
                    <a:pt x="85" y="206"/>
                  </a:cubicBezTo>
                  <a:cubicBezTo>
                    <a:pt x="91" y="203"/>
                    <a:pt x="91" y="203"/>
                    <a:pt x="91" y="203"/>
                  </a:cubicBezTo>
                  <a:cubicBezTo>
                    <a:pt x="88" y="195"/>
                    <a:pt x="88" y="195"/>
                    <a:pt x="88" y="195"/>
                  </a:cubicBezTo>
                  <a:cubicBezTo>
                    <a:pt x="87" y="193"/>
                    <a:pt x="88" y="192"/>
                    <a:pt x="89" y="191"/>
                  </a:cubicBezTo>
                  <a:cubicBezTo>
                    <a:pt x="124" y="175"/>
                    <a:pt x="124" y="175"/>
                    <a:pt x="124" y="175"/>
                  </a:cubicBezTo>
                  <a:cubicBezTo>
                    <a:pt x="126" y="174"/>
                    <a:pt x="127" y="175"/>
                    <a:pt x="128" y="176"/>
                  </a:cubicBezTo>
                  <a:cubicBezTo>
                    <a:pt x="132" y="184"/>
                    <a:pt x="132" y="184"/>
                    <a:pt x="132" y="184"/>
                  </a:cubicBezTo>
                  <a:cubicBezTo>
                    <a:pt x="140" y="180"/>
                    <a:pt x="140" y="180"/>
                    <a:pt x="140" y="180"/>
                  </a:cubicBezTo>
                  <a:cubicBezTo>
                    <a:pt x="142" y="180"/>
                    <a:pt x="142" y="178"/>
                    <a:pt x="142" y="176"/>
                  </a:cubicBezTo>
                  <a:close/>
                  <a:moveTo>
                    <a:pt x="124" y="173"/>
                  </a:moveTo>
                  <a:cubicBezTo>
                    <a:pt x="120" y="175"/>
                    <a:pt x="120" y="175"/>
                    <a:pt x="120" y="175"/>
                  </a:cubicBezTo>
                  <a:cubicBezTo>
                    <a:pt x="118" y="176"/>
                    <a:pt x="117" y="175"/>
                    <a:pt x="116" y="174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4"/>
                    <a:pt x="47" y="22"/>
                    <a:pt x="49" y="21"/>
                  </a:cubicBezTo>
                  <a:cubicBezTo>
                    <a:pt x="53" y="19"/>
                    <a:pt x="53" y="19"/>
                    <a:pt x="53" y="19"/>
                  </a:cubicBezTo>
                  <a:cubicBezTo>
                    <a:pt x="54" y="19"/>
                    <a:pt x="56" y="19"/>
                    <a:pt x="57" y="21"/>
                  </a:cubicBezTo>
                  <a:cubicBezTo>
                    <a:pt x="125" y="170"/>
                    <a:pt x="125" y="170"/>
                    <a:pt x="125" y="170"/>
                  </a:cubicBezTo>
                  <a:cubicBezTo>
                    <a:pt x="126" y="171"/>
                    <a:pt x="125" y="173"/>
                    <a:pt x="124" y="17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3" name="Freeform 57"/>
            <p:cNvSpPr>
              <a:spLocks noEditPoints="1"/>
            </p:cNvSpPr>
            <p:nvPr/>
          </p:nvSpPr>
          <p:spPr bwMode="auto">
            <a:xfrm>
              <a:off x="7316788" y="1411288"/>
              <a:ext cx="1073150" cy="1208087"/>
            </a:xfrm>
            <a:custGeom>
              <a:avLst/>
              <a:gdLst>
                <a:gd name="T0" fmla="*/ 251 w 286"/>
                <a:gd name="T1" fmla="*/ 214 h 320"/>
                <a:gd name="T2" fmla="*/ 146 w 286"/>
                <a:gd name="T3" fmla="*/ 286 h 320"/>
                <a:gd name="T4" fmla="*/ 34 w 286"/>
                <a:gd name="T5" fmla="*/ 174 h 320"/>
                <a:gd name="T6" fmla="*/ 94 w 286"/>
                <a:gd name="T7" fmla="*/ 75 h 320"/>
                <a:gd name="T8" fmla="*/ 128 w 286"/>
                <a:gd name="T9" fmla="*/ 91 h 320"/>
                <a:gd name="T10" fmla="*/ 174 w 286"/>
                <a:gd name="T11" fmla="*/ 46 h 320"/>
                <a:gd name="T12" fmla="*/ 128 w 286"/>
                <a:gd name="T13" fmla="*/ 0 h 320"/>
                <a:gd name="T14" fmla="*/ 83 w 286"/>
                <a:gd name="T15" fmla="*/ 43 h 320"/>
                <a:gd name="T16" fmla="*/ 0 w 286"/>
                <a:gd name="T17" fmla="*/ 174 h 320"/>
                <a:gd name="T18" fmla="*/ 146 w 286"/>
                <a:gd name="T19" fmla="*/ 320 h 320"/>
                <a:gd name="T20" fmla="*/ 286 w 286"/>
                <a:gd name="T21" fmla="*/ 214 h 320"/>
                <a:gd name="T22" fmla="*/ 251 w 286"/>
                <a:gd name="T23" fmla="*/ 214 h 320"/>
                <a:gd name="T24" fmla="*/ 128 w 286"/>
                <a:gd name="T25" fmla="*/ 18 h 320"/>
                <a:gd name="T26" fmla="*/ 156 w 286"/>
                <a:gd name="T27" fmla="*/ 46 h 320"/>
                <a:gd name="T28" fmla="*/ 128 w 286"/>
                <a:gd name="T29" fmla="*/ 74 h 320"/>
                <a:gd name="T30" fmla="*/ 100 w 286"/>
                <a:gd name="T31" fmla="*/ 46 h 320"/>
                <a:gd name="T32" fmla="*/ 128 w 286"/>
                <a:gd name="T33" fmla="*/ 18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6" h="320">
                  <a:moveTo>
                    <a:pt x="251" y="214"/>
                  </a:moveTo>
                  <a:cubicBezTo>
                    <a:pt x="234" y="256"/>
                    <a:pt x="194" y="286"/>
                    <a:pt x="146" y="286"/>
                  </a:cubicBezTo>
                  <a:cubicBezTo>
                    <a:pt x="84" y="286"/>
                    <a:pt x="34" y="236"/>
                    <a:pt x="34" y="174"/>
                  </a:cubicBezTo>
                  <a:cubicBezTo>
                    <a:pt x="34" y="131"/>
                    <a:pt x="58" y="94"/>
                    <a:pt x="94" y="75"/>
                  </a:cubicBezTo>
                  <a:cubicBezTo>
                    <a:pt x="102" y="85"/>
                    <a:pt x="114" y="91"/>
                    <a:pt x="128" y="91"/>
                  </a:cubicBezTo>
                  <a:cubicBezTo>
                    <a:pt x="153" y="91"/>
                    <a:pt x="174" y="71"/>
                    <a:pt x="174" y="46"/>
                  </a:cubicBezTo>
                  <a:cubicBezTo>
                    <a:pt x="174" y="21"/>
                    <a:pt x="153" y="0"/>
                    <a:pt x="128" y="0"/>
                  </a:cubicBezTo>
                  <a:cubicBezTo>
                    <a:pt x="104" y="0"/>
                    <a:pt x="84" y="19"/>
                    <a:pt x="83" y="43"/>
                  </a:cubicBezTo>
                  <a:cubicBezTo>
                    <a:pt x="34" y="67"/>
                    <a:pt x="0" y="116"/>
                    <a:pt x="0" y="174"/>
                  </a:cubicBezTo>
                  <a:cubicBezTo>
                    <a:pt x="0" y="254"/>
                    <a:pt x="66" y="320"/>
                    <a:pt x="146" y="320"/>
                  </a:cubicBezTo>
                  <a:cubicBezTo>
                    <a:pt x="212" y="320"/>
                    <a:pt x="268" y="275"/>
                    <a:pt x="286" y="214"/>
                  </a:cubicBezTo>
                  <a:lnTo>
                    <a:pt x="251" y="214"/>
                  </a:lnTo>
                  <a:close/>
                  <a:moveTo>
                    <a:pt x="128" y="18"/>
                  </a:moveTo>
                  <a:cubicBezTo>
                    <a:pt x="143" y="18"/>
                    <a:pt x="156" y="30"/>
                    <a:pt x="156" y="46"/>
                  </a:cubicBezTo>
                  <a:cubicBezTo>
                    <a:pt x="156" y="61"/>
                    <a:pt x="143" y="74"/>
                    <a:pt x="128" y="74"/>
                  </a:cubicBezTo>
                  <a:cubicBezTo>
                    <a:pt x="113" y="74"/>
                    <a:pt x="100" y="61"/>
                    <a:pt x="100" y="46"/>
                  </a:cubicBezTo>
                  <a:cubicBezTo>
                    <a:pt x="100" y="30"/>
                    <a:pt x="113" y="18"/>
                    <a:pt x="128" y="18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4" name="자유형 173"/>
            <p:cNvSpPr>
              <a:spLocks/>
            </p:cNvSpPr>
            <p:nvPr/>
          </p:nvSpPr>
          <p:spPr bwMode="auto">
            <a:xfrm>
              <a:off x="7542213" y="2516188"/>
              <a:ext cx="615950" cy="309562"/>
            </a:xfrm>
            <a:custGeom>
              <a:avLst/>
              <a:gdLst>
                <a:gd name="connsiteX0" fmla="*/ 157312 w 615950"/>
                <a:gd name="connsiteY0" fmla="*/ 0 h 309562"/>
                <a:gd name="connsiteX1" fmla="*/ 495152 w 615950"/>
                <a:gd name="connsiteY1" fmla="*/ 0 h 309562"/>
                <a:gd name="connsiteX2" fmla="*/ 506413 w 615950"/>
                <a:gd name="connsiteY2" fmla="*/ 11357 h 309562"/>
                <a:gd name="connsiteX3" fmla="*/ 506413 w 615950"/>
                <a:gd name="connsiteY3" fmla="*/ 196850 h 309562"/>
                <a:gd name="connsiteX4" fmla="*/ 530506 w 615950"/>
                <a:gd name="connsiteY4" fmla="*/ 196850 h 309562"/>
                <a:gd name="connsiteX5" fmla="*/ 604683 w 615950"/>
                <a:gd name="connsiteY5" fmla="*/ 196850 h 309562"/>
                <a:gd name="connsiteX6" fmla="*/ 615950 w 615950"/>
                <a:gd name="connsiteY6" fmla="*/ 208121 h 309562"/>
                <a:gd name="connsiteX7" fmla="*/ 615950 w 615950"/>
                <a:gd name="connsiteY7" fmla="*/ 298291 h 309562"/>
                <a:gd name="connsiteX8" fmla="*/ 604683 w 615950"/>
                <a:gd name="connsiteY8" fmla="*/ 309562 h 309562"/>
                <a:gd name="connsiteX9" fmla="*/ 11268 w 615950"/>
                <a:gd name="connsiteY9" fmla="*/ 309562 h 309562"/>
                <a:gd name="connsiteX10" fmla="*/ 0 w 615950"/>
                <a:gd name="connsiteY10" fmla="*/ 298291 h 309562"/>
                <a:gd name="connsiteX11" fmla="*/ 0 w 615950"/>
                <a:gd name="connsiteY11" fmla="*/ 208121 h 309562"/>
                <a:gd name="connsiteX12" fmla="*/ 11268 w 615950"/>
                <a:gd name="connsiteY12" fmla="*/ 196850 h 309562"/>
                <a:gd name="connsiteX13" fmla="*/ 146050 w 615950"/>
                <a:gd name="connsiteY13" fmla="*/ 196850 h 309562"/>
                <a:gd name="connsiteX14" fmla="*/ 146050 w 615950"/>
                <a:gd name="connsiteY14" fmla="*/ 160983 h 309562"/>
                <a:gd name="connsiteX15" fmla="*/ 146050 w 615950"/>
                <a:gd name="connsiteY15" fmla="*/ 11357 h 309562"/>
                <a:gd name="connsiteX16" fmla="*/ 157312 w 615950"/>
                <a:gd name="connsiteY16" fmla="*/ 0 h 309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15950" h="309562">
                  <a:moveTo>
                    <a:pt x="157312" y="0"/>
                  </a:moveTo>
                  <a:cubicBezTo>
                    <a:pt x="495152" y="0"/>
                    <a:pt x="495152" y="0"/>
                    <a:pt x="495152" y="0"/>
                  </a:cubicBezTo>
                  <a:cubicBezTo>
                    <a:pt x="498906" y="0"/>
                    <a:pt x="506413" y="7571"/>
                    <a:pt x="506413" y="11357"/>
                  </a:cubicBezTo>
                  <a:lnTo>
                    <a:pt x="506413" y="196850"/>
                  </a:lnTo>
                  <a:lnTo>
                    <a:pt x="530506" y="196850"/>
                  </a:lnTo>
                  <a:cubicBezTo>
                    <a:pt x="604683" y="196850"/>
                    <a:pt x="604683" y="196850"/>
                    <a:pt x="604683" y="196850"/>
                  </a:cubicBezTo>
                  <a:cubicBezTo>
                    <a:pt x="612194" y="196850"/>
                    <a:pt x="615950" y="204364"/>
                    <a:pt x="615950" y="208121"/>
                  </a:cubicBezTo>
                  <a:lnTo>
                    <a:pt x="615950" y="298291"/>
                  </a:lnTo>
                  <a:cubicBezTo>
                    <a:pt x="615950" y="305805"/>
                    <a:pt x="612194" y="309562"/>
                    <a:pt x="604683" y="309562"/>
                  </a:cubicBezTo>
                  <a:cubicBezTo>
                    <a:pt x="11268" y="309562"/>
                    <a:pt x="11268" y="309562"/>
                    <a:pt x="11268" y="309562"/>
                  </a:cubicBezTo>
                  <a:cubicBezTo>
                    <a:pt x="7512" y="309562"/>
                    <a:pt x="0" y="305805"/>
                    <a:pt x="0" y="298291"/>
                  </a:cubicBezTo>
                  <a:cubicBezTo>
                    <a:pt x="0" y="208121"/>
                    <a:pt x="0" y="208121"/>
                    <a:pt x="0" y="208121"/>
                  </a:cubicBezTo>
                  <a:cubicBezTo>
                    <a:pt x="0" y="204364"/>
                    <a:pt x="7512" y="196850"/>
                    <a:pt x="11268" y="196850"/>
                  </a:cubicBezTo>
                  <a:lnTo>
                    <a:pt x="146050" y="196850"/>
                  </a:lnTo>
                  <a:lnTo>
                    <a:pt x="146050" y="160983"/>
                  </a:lnTo>
                  <a:cubicBezTo>
                    <a:pt x="146050" y="11357"/>
                    <a:pt x="146050" y="11357"/>
                    <a:pt x="146050" y="11357"/>
                  </a:cubicBezTo>
                  <a:cubicBezTo>
                    <a:pt x="146050" y="7571"/>
                    <a:pt x="153558" y="0"/>
                    <a:pt x="15731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7078020" y="966499"/>
            <a:ext cx="22942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000" b="1" smtClean="0">
                <a:solidFill>
                  <a:srgbClr val="F8E9D6"/>
                </a:solidFill>
              </a:rPr>
              <a:t>제목을 입력하세요</a:t>
            </a:r>
            <a:endParaRPr lang="ko-KR" altLang="en-US" sz="2000" b="1">
              <a:solidFill>
                <a:srgbClr val="F8E9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319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 animBg="1"/>
      <p:bldP spid="143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텍스트 개체 틀 8"/>
          <p:cNvSpPr txBox="1">
            <a:spLocks/>
          </p:cNvSpPr>
          <p:nvPr/>
        </p:nvSpPr>
        <p:spPr>
          <a:xfrm>
            <a:off x="1601796" y="4011307"/>
            <a:ext cx="3631504" cy="20277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8256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400" dirty="0" smtClean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줄 </a:t>
            </a:r>
            <a:r>
              <a:rPr lang="ko-KR" altLang="en-US" sz="1400" dirty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간격은 </a:t>
            </a:r>
            <a:r>
              <a:rPr lang="en-US" altLang="ko-KR" sz="1400" dirty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1.5</a:t>
            </a:r>
            <a:r>
              <a:rPr lang="ko-KR" altLang="en-US" sz="1400" dirty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로 </a:t>
            </a:r>
            <a:r>
              <a:rPr lang="ko-KR" altLang="en-US" sz="1400" dirty="0" smtClean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설정되어 있습니다</a:t>
            </a:r>
            <a:r>
              <a:rPr lang="en-US" altLang="ko-KR" sz="1400" dirty="0" smtClean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marL="182563" indent="-18256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400" dirty="0" smtClean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홈</a:t>
            </a:r>
            <a:r>
              <a:rPr lang="en-US" altLang="ko-KR" sz="1400" dirty="0" smtClean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_</a:t>
            </a:r>
            <a:r>
              <a:rPr lang="ko-KR" altLang="en-US" sz="1400" dirty="0" smtClean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단락에서 줄 간격</a:t>
            </a:r>
            <a:r>
              <a:rPr lang="en-US" altLang="ko-KR" sz="1400" dirty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r>
              <a:rPr lang="ko-KR" altLang="en-US" sz="1400" dirty="0" smtClean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수정</a:t>
            </a:r>
            <a:endParaRPr lang="en-US" altLang="ko-KR" sz="1400" dirty="0" smtClean="0">
              <a:solidFill>
                <a:schemeClr val="tx1">
                  <a:lumMod val="65000"/>
                </a:schemeClr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marL="182563" indent="-18256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400" dirty="0" smtClean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또한 글머리 기호 수정 가능합니다</a:t>
            </a:r>
            <a:r>
              <a:rPr lang="en-US" altLang="ko-KR" sz="1400" dirty="0" smtClean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marL="182563" indent="-18256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400" dirty="0" smtClean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이곳에 </a:t>
            </a:r>
            <a:r>
              <a:rPr lang="ko-KR" altLang="en-US" sz="1400" dirty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텍스트를 입력하세요</a:t>
            </a:r>
            <a:r>
              <a:rPr lang="en-US" altLang="ko-KR" sz="1400" dirty="0" smtClean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sz="1400" b="1" dirty="0">
              <a:solidFill>
                <a:schemeClr val="tx1">
                  <a:lumMod val="65000"/>
                </a:schemeClr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42" name="텍스트 개체 틀 8"/>
          <p:cNvSpPr txBox="1">
            <a:spLocks/>
          </p:cNvSpPr>
          <p:nvPr/>
        </p:nvSpPr>
        <p:spPr>
          <a:xfrm>
            <a:off x="8379786" y="3802487"/>
            <a:ext cx="3631504" cy="17912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8256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400" dirty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이곳에 텍스트를 입력하세요</a:t>
            </a:r>
            <a:r>
              <a:rPr lang="en-US" altLang="ko-KR" sz="140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sz="1400" b="1">
              <a:solidFill>
                <a:schemeClr val="tx1">
                  <a:lumMod val="65000"/>
                </a:schemeClr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marL="182563" indent="-18256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400" dirty="0" smtClean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줄 </a:t>
            </a:r>
            <a:r>
              <a:rPr lang="ko-KR" altLang="en-US" sz="1400" dirty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간격은 </a:t>
            </a:r>
            <a:r>
              <a:rPr lang="en-US" altLang="ko-KR" sz="1400" dirty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1.5</a:t>
            </a:r>
            <a:r>
              <a:rPr lang="ko-KR" altLang="en-US" sz="1400" dirty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로 </a:t>
            </a:r>
            <a:r>
              <a:rPr lang="ko-KR" altLang="en-US" sz="1400" dirty="0" smtClean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설정되어 있습니다</a:t>
            </a:r>
            <a:r>
              <a:rPr lang="en-US" altLang="ko-KR" sz="1400" dirty="0" smtClean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marL="182563" indent="-18256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400" dirty="0" smtClean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홈의 단락에서 줄 간격</a:t>
            </a:r>
            <a:r>
              <a:rPr lang="en-US" altLang="ko-KR" sz="1400" dirty="0" smtClean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, </a:t>
            </a:r>
          </a:p>
          <a:p>
            <a:pPr marL="182563" indent="-18256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400" dirty="0" smtClean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글머리 기호 수정 가능합니다</a:t>
            </a:r>
            <a:r>
              <a:rPr lang="en-US" altLang="ko-KR" sz="1400" dirty="0" smtClean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</p:txBody>
      </p:sp>
      <p:sp>
        <p:nvSpPr>
          <p:cNvPr id="56" name="자유형 55"/>
          <p:cNvSpPr/>
          <p:nvPr/>
        </p:nvSpPr>
        <p:spPr>
          <a:xfrm>
            <a:off x="1631392" y="3539529"/>
            <a:ext cx="2876787" cy="548838"/>
          </a:xfrm>
          <a:custGeom>
            <a:avLst/>
            <a:gdLst>
              <a:gd name="connsiteX0" fmla="*/ 0 w 4971864"/>
              <a:gd name="connsiteY0" fmla="*/ 0 h 548838"/>
              <a:gd name="connsiteX1" fmla="*/ 4971864 w 4971864"/>
              <a:gd name="connsiteY1" fmla="*/ 0 h 548838"/>
              <a:gd name="connsiteX2" fmla="*/ 4971864 w 4971864"/>
              <a:gd name="connsiteY2" fmla="*/ 548838 h 548838"/>
              <a:gd name="connsiteX3" fmla="*/ 1407 w 4971864"/>
              <a:gd name="connsiteY3" fmla="*/ 548838 h 548838"/>
              <a:gd name="connsiteX4" fmla="*/ 64584 w 4971864"/>
              <a:gd name="connsiteY4" fmla="*/ 483568 h 548838"/>
              <a:gd name="connsiteX5" fmla="*/ 64584 w 4971864"/>
              <a:gd name="connsiteY5" fmla="*/ 164056 h 548838"/>
              <a:gd name="connsiteX6" fmla="*/ 64584 w 4971864"/>
              <a:gd name="connsiteY6" fmla="*/ 142167 h 548838"/>
              <a:gd name="connsiteX7" fmla="*/ 64584 w 4971864"/>
              <a:gd name="connsiteY7" fmla="*/ 66723 h 548838"/>
              <a:gd name="connsiteX8" fmla="*/ 0 w 4971864"/>
              <a:gd name="connsiteY8" fmla="*/ 0 h 548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71864" h="548838">
                <a:moveTo>
                  <a:pt x="0" y="0"/>
                </a:moveTo>
                <a:lnTo>
                  <a:pt x="4971864" y="0"/>
                </a:lnTo>
                <a:lnTo>
                  <a:pt x="4971864" y="548838"/>
                </a:lnTo>
                <a:lnTo>
                  <a:pt x="1407" y="548838"/>
                </a:lnTo>
                <a:cubicBezTo>
                  <a:pt x="36298" y="548838"/>
                  <a:pt x="64584" y="519616"/>
                  <a:pt x="64584" y="483568"/>
                </a:cubicBezTo>
                <a:lnTo>
                  <a:pt x="64584" y="164056"/>
                </a:lnTo>
                <a:lnTo>
                  <a:pt x="64584" y="142167"/>
                </a:lnTo>
                <a:lnTo>
                  <a:pt x="64584" y="66723"/>
                </a:lnTo>
                <a:cubicBezTo>
                  <a:pt x="64584" y="29873"/>
                  <a:pt x="35669" y="0"/>
                  <a:pt x="0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b="1" dirty="0" smtClean="0">
                <a:solidFill>
                  <a:schemeClr val="tx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이곳에 텍스트를 넣으세요</a:t>
            </a:r>
            <a:endParaRPr lang="ko-KR" altLang="en-US" b="1" dirty="0">
              <a:solidFill>
                <a:schemeClr val="tx1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59" name="자유형 58"/>
          <p:cNvSpPr/>
          <p:nvPr/>
        </p:nvSpPr>
        <p:spPr>
          <a:xfrm>
            <a:off x="8379786" y="5450051"/>
            <a:ext cx="2876787" cy="548838"/>
          </a:xfrm>
          <a:custGeom>
            <a:avLst/>
            <a:gdLst>
              <a:gd name="connsiteX0" fmla="*/ 0 w 4971864"/>
              <a:gd name="connsiteY0" fmla="*/ 0 h 548838"/>
              <a:gd name="connsiteX1" fmla="*/ 4971864 w 4971864"/>
              <a:gd name="connsiteY1" fmla="*/ 0 h 548838"/>
              <a:gd name="connsiteX2" fmla="*/ 4971864 w 4971864"/>
              <a:gd name="connsiteY2" fmla="*/ 548838 h 548838"/>
              <a:gd name="connsiteX3" fmla="*/ 1407 w 4971864"/>
              <a:gd name="connsiteY3" fmla="*/ 548838 h 548838"/>
              <a:gd name="connsiteX4" fmla="*/ 64584 w 4971864"/>
              <a:gd name="connsiteY4" fmla="*/ 483568 h 548838"/>
              <a:gd name="connsiteX5" fmla="*/ 64584 w 4971864"/>
              <a:gd name="connsiteY5" fmla="*/ 164056 h 548838"/>
              <a:gd name="connsiteX6" fmla="*/ 64584 w 4971864"/>
              <a:gd name="connsiteY6" fmla="*/ 142167 h 548838"/>
              <a:gd name="connsiteX7" fmla="*/ 64584 w 4971864"/>
              <a:gd name="connsiteY7" fmla="*/ 66723 h 548838"/>
              <a:gd name="connsiteX8" fmla="*/ 0 w 4971864"/>
              <a:gd name="connsiteY8" fmla="*/ 0 h 548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71864" h="548838">
                <a:moveTo>
                  <a:pt x="0" y="0"/>
                </a:moveTo>
                <a:lnTo>
                  <a:pt x="4971864" y="0"/>
                </a:lnTo>
                <a:lnTo>
                  <a:pt x="4971864" y="548838"/>
                </a:lnTo>
                <a:lnTo>
                  <a:pt x="1407" y="548838"/>
                </a:lnTo>
                <a:cubicBezTo>
                  <a:pt x="36298" y="548838"/>
                  <a:pt x="64584" y="519616"/>
                  <a:pt x="64584" y="483568"/>
                </a:cubicBezTo>
                <a:lnTo>
                  <a:pt x="64584" y="164056"/>
                </a:lnTo>
                <a:lnTo>
                  <a:pt x="64584" y="142167"/>
                </a:lnTo>
                <a:lnTo>
                  <a:pt x="64584" y="66723"/>
                </a:lnTo>
                <a:cubicBezTo>
                  <a:pt x="64584" y="29873"/>
                  <a:pt x="35669" y="0"/>
                  <a:pt x="0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ko-KR" altLang="en-US" dirty="0" smtClean="0">
                <a:solidFill>
                  <a:srgbClr val="F4B183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이곳에 텍스트를 넣으세요</a:t>
            </a:r>
            <a:endParaRPr lang="ko-KR" altLang="en-US" dirty="0">
              <a:solidFill>
                <a:srgbClr val="F4B183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586334" y="1685040"/>
            <a:ext cx="927100" cy="2805113"/>
            <a:chOff x="433934" y="1685040"/>
            <a:chExt cx="927100" cy="2805113"/>
          </a:xfrm>
        </p:grpSpPr>
        <p:grpSp>
          <p:nvGrpSpPr>
            <p:cNvPr id="123" name="그룹 122"/>
            <p:cNvGrpSpPr/>
            <p:nvPr/>
          </p:nvGrpSpPr>
          <p:grpSpPr>
            <a:xfrm>
              <a:off x="433934" y="1685040"/>
              <a:ext cx="927100" cy="2805113"/>
              <a:chOff x="5835650" y="1035050"/>
              <a:chExt cx="927100" cy="2805113"/>
            </a:xfrm>
            <a:solidFill>
              <a:srgbClr val="2D8A9C"/>
            </a:solidFill>
            <a:effectLst>
              <a:reflection blurRad="6350" stA="20000" endPos="40000" dist="101600" dir="5400000" sy="-100000" algn="bl" rotWithShape="0"/>
            </a:effectLst>
          </p:grpSpPr>
          <p:sp>
            <p:nvSpPr>
              <p:cNvPr id="124" name="직사각형 123"/>
              <p:cNvSpPr/>
              <p:nvPr/>
            </p:nvSpPr>
            <p:spPr>
              <a:xfrm>
                <a:off x="5984185" y="2746212"/>
                <a:ext cx="629920" cy="35865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25" name="Freeform 5"/>
              <p:cNvSpPr>
                <a:spLocks noEditPoints="1"/>
              </p:cNvSpPr>
              <p:nvPr/>
            </p:nvSpPr>
            <p:spPr bwMode="auto">
              <a:xfrm>
                <a:off x="5835650" y="1035050"/>
                <a:ext cx="927100" cy="2805113"/>
              </a:xfrm>
              <a:custGeom>
                <a:avLst/>
                <a:gdLst>
                  <a:gd name="T0" fmla="*/ 294 w 294"/>
                  <a:gd name="T1" fmla="*/ 57 h 896"/>
                  <a:gd name="T2" fmla="*/ 255 w 294"/>
                  <a:gd name="T3" fmla="*/ 0 h 896"/>
                  <a:gd name="T4" fmla="*/ 254 w 294"/>
                  <a:gd name="T5" fmla="*/ 0 h 896"/>
                  <a:gd name="T6" fmla="*/ 39 w 294"/>
                  <a:gd name="T7" fmla="*/ 0 h 896"/>
                  <a:gd name="T8" fmla="*/ 39 w 294"/>
                  <a:gd name="T9" fmla="*/ 0 h 896"/>
                  <a:gd name="T10" fmla="*/ 0 w 294"/>
                  <a:gd name="T11" fmla="*/ 57 h 896"/>
                  <a:gd name="T12" fmla="*/ 0 w 294"/>
                  <a:gd name="T13" fmla="*/ 58 h 896"/>
                  <a:gd name="T14" fmla="*/ 0 w 294"/>
                  <a:gd name="T15" fmla="*/ 60 h 896"/>
                  <a:gd name="T16" fmla="*/ 27 w 294"/>
                  <a:gd name="T17" fmla="*/ 109 h 896"/>
                  <a:gd name="T18" fmla="*/ 27 w 294"/>
                  <a:gd name="T19" fmla="*/ 713 h 896"/>
                  <a:gd name="T20" fmla="*/ 41 w 294"/>
                  <a:gd name="T21" fmla="*/ 804 h 896"/>
                  <a:gd name="T22" fmla="*/ 134 w 294"/>
                  <a:gd name="T23" fmla="*/ 896 h 896"/>
                  <a:gd name="T24" fmla="*/ 134 w 294"/>
                  <a:gd name="T25" fmla="*/ 896 h 896"/>
                  <a:gd name="T26" fmla="*/ 146 w 294"/>
                  <a:gd name="T27" fmla="*/ 896 h 896"/>
                  <a:gd name="T28" fmla="*/ 146 w 294"/>
                  <a:gd name="T29" fmla="*/ 896 h 896"/>
                  <a:gd name="T30" fmla="*/ 147 w 294"/>
                  <a:gd name="T31" fmla="*/ 896 h 896"/>
                  <a:gd name="T32" fmla="*/ 148 w 294"/>
                  <a:gd name="T33" fmla="*/ 896 h 896"/>
                  <a:gd name="T34" fmla="*/ 159 w 294"/>
                  <a:gd name="T35" fmla="*/ 896 h 896"/>
                  <a:gd name="T36" fmla="*/ 159 w 294"/>
                  <a:gd name="T37" fmla="*/ 896 h 896"/>
                  <a:gd name="T38" fmla="*/ 253 w 294"/>
                  <a:gd name="T39" fmla="*/ 804 h 896"/>
                  <a:gd name="T40" fmla="*/ 267 w 294"/>
                  <a:gd name="T41" fmla="*/ 713 h 896"/>
                  <a:gd name="T42" fmla="*/ 267 w 294"/>
                  <a:gd name="T43" fmla="*/ 109 h 896"/>
                  <a:gd name="T44" fmla="*/ 294 w 294"/>
                  <a:gd name="T45" fmla="*/ 60 h 896"/>
                  <a:gd name="T46" fmla="*/ 294 w 294"/>
                  <a:gd name="T47" fmla="*/ 58 h 896"/>
                  <a:gd name="T48" fmla="*/ 294 w 294"/>
                  <a:gd name="T49" fmla="*/ 57 h 896"/>
                  <a:gd name="T50" fmla="*/ 268 w 294"/>
                  <a:gd name="T51" fmla="*/ 69 h 896"/>
                  <a:gd name="T52" fmla="*/ 256 w 294"/>
                  <a:gd name="T53" fmla="*/ 78 h 896"/>
                  <a:gd name="T54" fmla="*/ 245 w 294"/>
                  <a:gd name="T55" fmla="*/ 78 h 896"/>
                  <a:gd name="T56" fmla="*/ 245 w 294"/>
                  <a:gd name="T57" fmla="*/ 635 h 896"/>
                  <a:gd name="T58" fmla="*/ 49 w 294"/>
                  <a:gd name="T59" fmla="*/ 635 h 896"/>
                  <a:gd name="T60" fmla="*/ 49 w 294"/>
                  <a:gd name="T61" fmla="*/ 78 h 896"/>
                  <a:gd name="T62" fmla="*/ 38 w 294"/>
                  <a:gd name="T63" fmla="*/ 78 h 896"/>
                  <a:gd name="T64" fmla="*/ 26 w 294"/>
                  <a:gd name="T65" fmla="*/ 69 h 896"/>
                  <a:gd name="T66" fmla="*/ 22 w 294"/>
                  <a:gd name="T67" fmla="*/ 57 h 896"/>
                  <a:gd name="T68" fmla="*/ 39 w 294"/>
                  <a:gd name="T69" fmla="*/ 33 h 896"/>
                  <a:gd name="T70" fmla="*/ 255 w 294"/>
                  <a:gd name="T71" fmla="*/ 33 h 896"/>
                  <a:gd name="T72" fmla="*/ 271 w 294"/>
                  <a:gd name="T73" fmla="*/ 57 h 896"/>
                  <a:gd name="T74" fmla="*/ 268 w 294"/>
                  <a:gd name="T75" fmla="*/ 69 h 8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94" h="896">
                    <a:moveTo>
                      <a:pt x="294" y="57"/>
                    </a:moveTo>
                    <a:cubicBezTo>
                      <a:pt x="292" y="12"/>
                      <a:pt x="269" y="0"/>
                      <a:pt x="255" y="0"/>
                    </a:cubicBezTo>
                    <a:cubicBezTo>
                      <a:pt x="255" y="0"/>
                      <a:pt x="255" y="0"/>
                      <a:pt x="254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25" y="0"/>
                      <a:pt x="1" y="12"/>
                      <a:pt x="0" y="57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1" y="75"/>
                      <a:pt x="8" y="101"/>
                      <a:pt x="27" y="109"/>
                    </a:cubicBezTo>
                    <a:cubicBezTo>
                      <a:pt x="27" y="713"/>
                      <a:pt x="27" y="713"/>
                      <a:pt x="27" y="713"/>
                    </a:cubicBezTo>
                    <a:cubicBezTo>
                      <a:pt x="27" y="715"/>
                      <a:pt x="27" y="759"/>
                      <a:pt x="41" y="804"/>
                    </a:cubicBezTo>
                    <a:cubicBezTo>
                      <a:pt x="54" y="843"/>
                      <a:pt x="80" y="890"/>
                      <a:pt x="134" y="896"/>
                    </a:cubicBezTo>
                    <a:cubicBezTo>
                      <a:pt x="134" y="896"/>
                      <a:pt x="134" y="896"/>
                      <a:pt x="134" y="896"/>
                    </a:cubicBezTo>
                    <a:cubicBezTo>
                      <a:pt x="146" y="896"/>
                      <a:pt x="146" y="896"/>
                      <a:pt x="146" y="896"/>
                    </a:cubicBezTo>
                    <a:cubicBezTo>
                      <a:pt x="146" y="896"/>
                      <a:pt x="146" y="896"/>
                      <a:pt x="146" y="896"/>
                    </a:cubicBezTo>
                    <a:cubicBezTo>
                      <a:pt x="147" y="896"/>
                      <a:pt x="147" y="896"/>
                      <a:pt x="147" y="896"/>
                    </a:cubicBezTo>
                    <a:cubicBezTo>
                      <a:pt x="148" y="896"/>
                      <a:pt x="148" y="896"/>
                      <a:pt x="148" y="896"/>
                    </a:cubicBezTo>
                    <a:cubicBezTo>
                      <a:pt x="159" y="896"/>
                      <a:pt x="159" y="896"/>
                      <a:pt x="159" y="896"/>
                    </a:cubicBezTo>
                    <a:cubicBezTo>
                      <a:pt x="159" y="896"/>
                      <a:pt x="159" y="896"/>
                      <a:pt x="159" y="896"/>
                    </a:cubicBezTo>
                    <a:cubicBezTo>
                      <a:pt x="213" y="890"/>
                      <a:pt x="240" y="843"/>
                      <a:pt x="253" y="804"/>
                    </a:cubicBezTo>
                    <a:cubicBezTo>
                      <a:pt x="267" y="759"/>
                      <a:pt x="267" y="715"/>
                      <a:pt x="267" y="713"/>
                    </a:cubicBezTo>
                    <a:cubicBezTo>
                      <a:pt x="267" y="109"/>
                      <a:pt x="267" y="109"/>
                      <a:pt x="267" y="109"/>
                    </a:cubicBezTo>
                    <a:cubicBezTo>
                      <a:pt x="286" y="101"/>
                      <a:pt x="293" y="75"/>
                      <a:pt x="294" y="60"/>
                    </a:cubicBezTo>
                    <a:cubicBezTo>
                      <a:pt x="294" y="58"/>
                      <a:pt x="294" y="58"/>
                      <a:pt x="294" y="58"/>
                    </a:cubicBezTo>
                    <a:lnTo>
                      <a:pt x="294" y="57"/>
                    </a:lnTo>
                    <a:close/>
                    <a:moveTo>
                      <a:pt x="268" y="69"/>
                    </a:moveTo>
                    <a:cubicBezTo>
                      <a:pt x="265" y="75"/>
                      <a:pt x="262" y="78"/>
                      <a:pt x="256" y="78"/>
                    </a:cubicBezTo>
                    <a:cubicBezTo>
                      <a:pt x="245" y="78"/>
                      <a:pt x="245" y="78"/>
                      <a:pt x="245" y="78"/>
                    </a:cubicBezTo>
                    <a:cubicBezTo>
                      <a:pt x="245" y="635"/>
                      <a:pt x="245" y="635"/>
                      <a:pt x="245" y="635"/>
                    </a:cubicBezTo>
                    <a:cubicBezTo>
                      <a:pt x="49" y="635"/>
                      <a:pt x="49" y="635"/>
                      <a:pt x="49" y="635"/>
                    </a:cubicBezTo>
                    <a:cubicBezTo>
                      <a:pt x="49" y="78"/>
                      <a:pt x="49" y="78"/>
                      <a:pt x="49" y="78"/>
                    </a:cubicBezTo>
                    <a:cubicBezTo>
                      <a:pt x="38" y="78"/>
                      <a:pt x="38" y="78"/>
                      <a:pt x="38" y="78"/>
                    </a:cubicBezTo>
                    <a:cubicBezTo>
                      <a:pt x="32" y="78"/>
                      <a:pt x="28" y="75"/>
                      <a:pt x="26" y="69"/>
                    </a:cubicBezTo>
                    <a:cubicBezTo>
                      <a:pt x="24" y="64"/>
                      <a:pt x="23" y="59"/>
                      <a:pt x="22" y="57"/>
                    </a:cubicBezTo>
                    <a:cubicBezTo>
                      <a:pt x="24" y="36"/>
                      <a:pt x="33" y="33"/>
                      <a:pt x="39" y="33"/>
                    </a:cubicBezTo>
                    <a:cubicBezTo>
                      <a:pt x="255" y="33"/>
                      <a:pt x="255" y="33"/>
                      <a:pt x="255" y="33"/>
                    </a:cubicBezTo>
                    <a:cubicBezTo>
                      <a:pt x="261" y="33"/>
                      <a:pt x="270" y="36"/>
                      <a:pt x="271" y="57"/>
                    </a:cubicBezTo>
                    <a:cubicBezTo>
                      <a:pt x="271" y="59"/>
                      <a:pt x="270" y="64"/>
                      <a:pt x="268" y="6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grpSp>
          <p:nvGrpSpPr>
            <p:cNvPr id="126" name="그룹 125"/>
            <p:cNvGrpSpPr/>
            <p:nvPr/>
          </p:nvGrpSpPr>
          <p:grpSpPr>
            <a:xfrm>
              <a:off x="1008816" y="2108628"/>
              <a:ext cx="122041" cy="1583449"/>
              <a:chOff x="3088212" y="1410868"/>
              <a:chExt cx="122041" cy="1583449"/>
            </a:xfrm>
          </p:grpSpPr>
          <p:sp>
            <p:nvSpPr>
              <p:cNvPr id="127" name="Rectangle 61"/>
              <p:cNvSpPr>
                <a:spLocks noChangeArrowheads="1"/>
              </p:cNvSpPr>
              <p:nvPr/>
            </p:nvSpPr>
            <p:spPr bwMode="auto">
              <a:xfrm>
                <a:off x="3176691" y="1410868"/>
                <a:ext cx="33562" cy="158344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8" name="Rectangle 62"/>
              <p:cNvSpPr>
                <a:spLocks noChangeArrowheads="1"/>
              </p:cNvSpPr>
              <p:nvPr/>
            </p:nvSpPr>
            <p:spPr bwMode="auto">
              <a:xfrm>
                <a:off x="3088212" y="2696678"/>
                <a:ext cx="109835" cy="36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9" name="Rectangle 63"/>
              <p:cNvSpPr>
                <a:spLocks noChangeArrowheads="1"/>
              </p:cNvSpPr>
              <p:nvPr/>
            </p:nvSpPr>
            <p:spPr bwMode="auto">
              <a:xfrm>
                <a:off x="3088212" y="2551588"/>
                <a:ext cx="109835" cy="36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30" name="Rectangle 64"/>
              <p:cNvSpPr>
                <a:spLocks noChangeArrowheads="1"/>
              </p:cNvSpPr>
              <p:nvPr/>
            </p:nvSpPr>
            <p:spPr bwMode="auto">
              <a:xfrm>
                <a:off x="3088212" y="2406498"/>
                <a:ext cx="109835" cy="36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31" name="Rectangle 65"/>
              <p:cNvSpPr>
                <a:spLocks noChangeArrowheads="1"/>
              </p:cNvSpPr>
              <p:nvPr/>
            </p:nvSpPr>
            <p:spPr bwMode="auto">
              <a:xfrm>
                <a:off x="3088212" y="2261408"/>
                <a:ext cx="109835" cy="36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32" name="Rectangle 66"/>
              <p:cNvSpPr>
                <a:spLocks noChangeArrowheads="1"/>
              </p:cNvSpPr>
              <p:nvPr/>
            </p:nvSpPr>
            <p:spPr bwMode="auto">
              <a:xfrm>
                <a:off x="3088212" y="2116318"/>
                <a:ext cx="109835" cy="36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33" name="Rectangle 67"/>
              <p:cNvSpPr>
                <a:spLocks noChangeArrowheads="1"/>
              </p:cNvSpPr>
              <p:nvPr/>
            </p:nvSpPr>
            <p:spPr bwMode="auto">
              <a:xfrm>
                <a:off x="3088212" y="1971228"/>
                <a:ext cx="109835" cy="36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34" name="Rectangle 68"/>
              <p:cNvSpPr>
                <a:spLocks noChangeArrowheads="1"/>
              </p:cNvSpPr>
              <p:nvPr/>
            </p:nvSpPr>
            <p:spPr bwMode="auto">
              <a:xfrm>
                <a:off x="3088212" y="1826138"/>
                <a:ext cx="109835" cy="36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35" name="Rectangle 69"/>
              <p:cNvSpPr>
                <a:spLocks noChangeArrowheads="1"/>
              </p:cNvSpPr>
              <p:nvPr/>
            </p:nvSpPr>
            <p:spPr bwMode="auto">
              <a:xfrm>
                <a:off x="3088212" y="1681048"/>
                <a:ext cx="109835" cy="36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36" name="Rectangle 70"/>
              <p:cNvSpPr>
                <a:spLocks noChangeArrowheads="1"/>
              </p:cNvSpPr>
              <p:nvPr/>
            </p:nvSpPr>
            <p:spPr bwMode="auto">
              <a:xfrm>
                <a:off x="3088212" y="1535958"/>
                <a:ext cx="109835" cy="36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37" name="Rectangle 62"/>
              <p:cNvSpPr>
                <a:spLocks noChangeArrowheads="1"/>
              </p:cNvSpPr>
              <p:nvPr/>
            </p:nvSpPr>
            <p:spPr bwMode="auto">
              <a:xfrm>
                <a:off x="3088212" y="2841769"/>
                <a:ext cx="109835" cy="36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  <p:grpSp>
        <p:nvGrpSpPr>
          <p:cNvPr id="153" name="그룹 152"/>
          <p:cNvGrpSpPr/>
          <p:nvPr/>
        </p:nvGrpSpPr>
        <p:grpSpPr>
          <a:xfrm>
            <a:off x="1513324" y="3176794"/>
            <a:ext cx="899279" cy="400110"/>
            <a:chOff x="6762640" y="2526804"/>
            <a:chExt cx="899279" cy="400110"/>
          </a:xfrm>
        </p:grpSpPr>
        <p:sp>
          <p:nvSpPr>
            <p:cNvPr id="154" name="이등변 삼각형 153"/>
            <p:cNvSpPr/>
            <p:nvPr/>
          </p:nvSpPr>
          <p:spPr>
            <a:xfrm rot="16200000">
              <a:off x="6744871" y="2615800"/>
              <a:ext cx="257657" cy="222119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6954674" y="2526804"/>
              <a:ext cx="70724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000" b="1" dirty="0" smtClean="0">
                  <a:latin typeface="+mj-ea"/>
                  <a:ea typeface="+mj-ea"/>
                </a:rPr>
                <a:t>20%</a:t>
              </a:r>
              <a:endParaRPr lang="ko-KR" altLang="en-US" sz="2000" b="1" dirty="0">
                <a:latin typeface="+mj-ea"/>
                <a:ea typeface="+mj-ea"/>
              </a:endParaRPr>
            </a:p>
          </p:txBody>
        </p:sp>
      </p:grpSp>
      <p:grpSp>
        <p:nvGrpSpPr>
          <p:cNvPr id="84" name="그룹 83"/>
          <p:cNvGrpSpPr/>
          <p:nvPr/>
        </p:nvGrpSpPr>
        <p:grpSpPr>
          <a:xfrm>
            <a:off x="8969281" y="-257669"/>
            <a:ext cx="2629719" cy="1153414"/>
            <a:chOff x="8969281" y="-257669"/>
            <a:chExt cx="2629719" cy="1153414"/>
          </a:xfrm>
        </p:grpSpPr>
        <p:sp>
          <p:nvSpPr>
            <p:cNvPr id="85" name="TextBox 84"/>
            <p:cNvSpPr txBox="1"/>
            <p:nvPr/>
          </p:nvSpPr>
          <p:spPr>
            <a:xfrm flipH="1">
              <a:off x="9258918" y="495635"/>
              <a:ext cx="23400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rPr>
                <a:t>제목을 입력하세요</a:t>
              </a:r>
            </a:p>
          </p:txBody>
        </p:sp>
        <p:grpSp>
          <p:nvGrpSpPr>
            <p:cNvPr id="86" name="그룹 85"/>
            <p:cNvGrpSpPr/>
            <p:nvPr/>
          </p:nvGrpSpPr>
          <p:grpSpPr>
            <a:xfrm>
              <a:off x="8969281" y="-257669"/>
              <a:ext cx="968376" cy="1130301"/>
              <a:chOff x="788988" y="4617518"/>
              <a:chExt cx="968376" cy="1130301"/>
            </a:xfrm>
          </p:grpSpPr>
          <p:sp>
            <p:nvSpPr>
              <p:cNvPr id="87" name="Freeform 126"/>
              <p:cNvSpPr>
                <a:spLocks/>
              </p:cNvSpPr>
              <p:nvPr/>
            </p:nvSpPr>
            <p:spPr bwMode="auto">
              <a:xfrm>
                <a:off x="788988" y="5612881"/>
                <a:ext cx="90488" cy="134938"/>
              </a:xfrm>
              <a:custGeom>
                <a:avLst/>
                <a:gdLst>
                  <a:gd name="T0" fmla="*/ 24 w 24"/>
                  <a:gd name="T1" fmla="*/ 24 h 36"/>
                  <a:gd name="T2" fmla="*/ 12 w 24"/>
                  <a:gd name="T3" fmla="*/ 36 h 36"/>
                  <a:gd name="T4" fmla="*/ 0 w 24"/>
                  <a:gd name="T5" fmla="*/ 24 h 36"/>
                  <a:gd name="T6" fmla="*/ 12 w 24"/>
                  <a:gd name="T7" fmla="*/ 0 h 36"/>
                  <a:gd name="T8" fmla="*/ 24 w 24"/>
                  <a:gd name="T9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36">
                    <a:moveTo>
                      <a:pt x="24" y="24"/>
                    </a:moveTo>
                    <a:cubicBezTo>
                      <a:pt x="24" y="30"/>
                      <a:pt x="19" y="36"/>
                      <a:pt x="12" y="36"/>
                    </a:cubicBezTo>
                    <a:cubicBezTo>
                      <a:pt x="5" y="36"/>
                      <a:pt x="0" y="30"/>
                      <a:pt x="0" y="24"/>
                    </a:cubicBezTo>
                    <a:cubicBezTo>
                      <a:pt x="0" y="17"/>
                      <a:pt x="12" y="0"/>
                      <a:pt x="12" y="0"/>
                    </a:cubicBezTo>
                    <a:cubicBezTo>
                      <a:pt x="12" y="0"/>
                      <a:pt x="24" y="17"/>
                      <a:pt x="24" y="2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8" name="Freeform 127"/>
              <p:cNvSpPr>
                <a:spLocks/>
              </p:cNvSpPr>
              <p:nvPr/>
            </p:nvSpPr>
            <p:spPr bwMode="auto">
              <a:xfrm>
                <a:off x="830263" y="5000106"/>
                <a:ext cx="544513" cy="544513"/>
              </a:xfrm>
              <a:custGeom>
                <a:avLst/>
                <a:gdLst>
                  <a:gd name="T0" fmla="*/ 123 w 145"/>
                  <a:gd name="T1" fmla="*/ 0 h 145"/>
                  <a:gd name="T2" fmla="*/ 48 w 145"/>
                  <a:gd name="T3" fmla="*/ 74 h 145"/>
                  <a:gd name="T4" fmla="*/ 3 w 145"/>
                  <a:gd name="T5" fmla="*/ 136 h 145"/>
                  <a:gd name="T6" fmla="*/ 3 w 145"/>
                  <a:gd name="T7" fmla="*/ 142 h 145"/>
                  <a:gd name="T8" fmla="*/ 9 w 145"/>
                  <a:gd name="T9" fmla="*/ 142 h 145"/>
                  <a:gd name="T10" fmla="*/ 71 w 145"/>
                  <a:gd name="T11" fmla="*/ 97 h 145"/>
                  <a:gd name="T12" fmla="*/ 145 w 145"/>
                  <a:gd name="T13" fmla="*/ 22 h 145"/>
                  <a:gd name="T14" fmla="*/ 123 w 145"/>
                  <a:gd name="T15" fmla="*/ 0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5" h="145">
                    <a:moveTo>
                      <a:pt x="123" y="0"/>
                    </a:moveTo>
                    <a:cubicBezTo>
                      <a:pt x="101" y="21"/>
                      <a:pt x="53" y="69"/>
                      <a:pt x="48" y="74"/>
                    </a:cubicBezTo>
                    <a:cubicBezTo>
                      <a:pt x="43" y="79"/>
                      <a:pt x="12" y="123"/>
                      <a:pt x="3" y="136"/>
                    </a:cubicBezTo>
                    <a:cubicBezTo>
                      <a:pt x="1" y="138"/>
                      <a:pt x="0" y="139"/>
                      <a:pt x="3" y="142"/>
                    </a:cubicBezTo>
                    <a:cubicBezTo>
                      <a:pt x="6" y="145"/>
                      <a:pt x="7" y="144"/>
                      <a:pt x="9" y="142"/>
                    </a:cubicBezTo>
                    <a:cubicBezTo>
                      <a:pt x="22" y="133"/>
                      <a:pt x="66" y="102"/>
                      <a:pt x="71" y="97"/>
                    </a:cubicBezTo>
                    <a:cubicBezTo>
                      <a:pt x="145" y="22"/>
                      <a:pt x="145" y="22"/>
                      <a:pt x="145" y="22"/>
                    </a:cubicBezTo>
                    <a:lnTo>
                      <a:pt x="123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9" name="Freeform 128"/>
              <p:cNvSpPr>
                <a:spLocks/>
              </p:cNvSpPr>
              <p:nvPr/>
            </p:nvSpPr>
            <p:spPr bwMode="auto">
              <a:xfrm>
                <a:off x="1289051" y="4617518"/>
                <a:ext cx="468313" cy="469900"/>
              </a:xfrm>
              <a:custGeom>
                <a:avLst/>
                <a:gdLst>
                  <a:gd name="T0" fmla="*/ 119 w 125"/>
                  <a:gd name="T1" fmla="*/ 6 h 125"/>
                  <a:gd name="T2" fmla="*/ 119 w 125"/>
                  <a:gd name="T3" fmla="*/ 6 h 125"/>
                  <a:gd name="T4" fmla="*/ 96 w 125"/>
                  <a:gd name="T5" fmla="*/ 6 h 125"/>
                  <a:gd name="T6" fmla="*/ 37 w 125"/>
                  <a:gd name="T7" fmla="*/ 66 h 125"/>
                  <a:gd name="T8" fmla="*/ 14 w 125"/>
                  <a:gd name="T9" fmla="*/ 83 h 125"/>
                  <a:gd name="T10" fmla="*/ 3 w 125"/>
                  <a:gd name="T11" fmla="*/ 83 h 125"/>
                  <a:gd name="T12" fmla="*/ 3 w 125"/>
                  <a:gd name="T13" fmla="*/ 94 h 125"/>
                  <a:gd name="T14" fmla="*/ 31 w 125"/>
                  <a:gd name="T15" fmla="*/ 122 h 125"/>
                  <a:gd name="T16" fmla="*/ 42 w 125"/>
                  <a:gd name="T17" fmla="*/ 122 h 125"/>
                  <a:gd name="T18" fmla="*/ 42 w 125"/>
                  <a:gd name="T19" fmla="*/ 111 h 125"/>
                  <a:gd name="T20" fmla="*/ 59 w 125"/>
                  <a:gd name="T21" fmla="*/ 88 h 125"/>
                  <a:gd name="T22" fmla="*/ 119 w 125"/>
                  <a:gd name="T23" fmla="*/ 29 h 125"/>
                  <a:gd name="T24" fmla="*/ 119 w 125"/>
                  <a:gd name="T25" fmla="*/ 6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5" h="125">
                    <a:moveTo>
                      <a:pt x="119" y="6"/>
                    </a:moveTo>
                    <a:cubicBezTo>
                      <a:pt x="119" y="6"/>
                      <a:pt x="119" y="6"/>
                      <a:pt x="119" y="6"/>
                    </a:cubicBezTo>
                    <a:cubicBezTo>
                      <a:pt x="113" y="1"/>
                      <a:pt x="102" y="0"/>
                      <a:pt x="96" y="6"/>
                    </a:cubicBezTo>
                    <a:cubicBezTo>
                      <a:pt x="37" y="66"/>
                      <a:pt x="37" y="66"/>
                      <a:pt x="37" y="66"/>
                    </a:cubicBezTo>
                    <a:cubicBezTo>
                      <a:pt x="34" y="63"/>
                      <a:pt x="34" y="63"/>
                      <a:pt x="14" y="83"/>
                    </a:cubicBezTo>
                    <a:cubicBezTo>
                      <a:pt x="11" y="79"/>
                      <a:pt x="6" y="79"/>
                      <a:pt x="3" y="83"/>
                    </a:cubicBezTo>
                    <a:cubicBezTo>
                      <a:pt x="0" y="86"/>
                      <a:pt x="0" y="91"/>
                      <a:pt x="3" y="94"/>
                    </a:cubicBezTo>
                    <a:cubicBezTo>
                      <a:pt x="3" y="94"/>
                      <a:pt x="31" y="122"/>
                      <a:pt x="31" y="122"/>
                    </a:cubicBezTo>
                    <a:cubicBezTo>
                      <a:pt x="34" y="125"/>
                      <a:pt x="39" y="125"/>
                      <a:pt x="42" y="122"/>
                    </a:cubicBezTo>
                    <a:cubicBezTo>
                      <a:pt x="46" y="119"/>
                      <a:pt x="46" y="114"/>
                      <a:pt x="42" y="111"/>
                    </a:cubicBezTo>
                    <a:cubicBezTo>
                      <a:pt x="62" y="92"/>
                      <a:pt x="62" y="91"/>
                      <a:pt x="59" y="88"/>
                    </a:cubicBezTo>
                    <a:cubicBezTo>
                      <a:pt x="119" y="29"/>
                      <a:pt x="119" y="29"/>
                      <a:pt x="119" y="29"/>
                    </a:cubicBezTo>
                    <a:cubicBezTo>
                      <a:pt x="125" y="23"/>
                      <a:pt x="125" y="12"/>
                      <a:pt x="119" y="6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  <p:grpSp>
        <p:nvGrpSpPr>
          <p:cNvPr id="90" name="그룹 89"/>
          <p:cNvGrpSpPr/>
          <p:nvPr/>
        </p:nvGrpSpPr>
        <p:grpSpPr>
          <a:xfrm>
            <a:off x="8148351" y="1342544"/>
            <a:ext cx="1655636" cy="1436854"/>
            <a:chOff x="3372693" y="2750792"/>
            <a:chExt cx="804283" cy="698003"/>
          </a:xfrm>
        </p:grpSpPr>
        <p:sp>
          <p:nvSpPr>
            <p:cNvPr id="91" name="자유형 90"/>
            <p:cNvSpPr/>
            <p:nvPr/>
          </p:nvSpPr>
          <p:spPr>
            <a:xfrm>
              <a:off x="3372693" y="2750792"/>
              <a:ext cx="804283" cy="698003"/>
            </a:xfrm>
            <a:custGeom>
              <a:avLst/>
              <a:gdLst/>
              <a:ahLst/>
              <a:cxnLst/>
              <a:rect l="0" t="0" r="0" b="0"/>
              <a:pathLst>
                <a:path w="804283" h="698003">
                  <a:moveTo>
                    <a:pt x="603212" y="0"/>
                  </a:moveTo>
                  <a:lnTo>
                    <a:pt x="804283" y="349002"/>
                  </a:lnTo>
                  <a:lnTo>
                    <a:pt x="603213" y="698003"/>
                  </a:lnTo>
                  <a:lnTo>
                    <a:pt x="201071" y="698003"/>
                  </a:lnTo>
                  <a:lnTo>
                    <a:pt x="0" y="349002"/>
                  </a:lnTo>
                  <a:lnTo>
                    <a:pt x="201070" y="0"/>
                  </a:lnTo>
                  <a:lnTo>
                    <a:pt x="603212" y="0"/>
                  </a:lnTo>
                  <a:close/>
                </a:path>
              </a:pathLst>
            </a:custGeom>
            <a:solidFill>
              <a:srgbClr val="46312E"/>
            </a:solidFill>
            <a:ln w="2500" cap="flat">
              <a:noFill/>
              <a:bevel/>
            </a:ln>
          </p:spPr>
        </p:sp>
        <p:sp>
          <p:nvSpPr>
            <p:cNvPr id="92" name="자유형 91"/>
            <p:cNvSpPr/>
            <p:nvPr/>
          </p:nvSpPr>
          <p:spPr>
            <a:xfrm>
              <a:off x="3447969" y="2816120"/>
              <a:ext cx="653731" cy="567347"/>
            </a:xfrm>
            <a:custGeom>
              <a:avLst/>
              <a:gdLst/>
              <a:ahLst/>
              <a:cxnLst/>
              <a:rect l="0" t="0" r="0" b="0"/>
              <a:pathLst>
                <a:path w="653731" h="567347">
                  <a:moveTo>
                    <a:pt x="490298" y="0"/>
                  </a:moveTo>
                  <a:lnTo>
                    <a:pt x="653731" y="283674"/>
                  </a:lnTo>
                  <a:lnTo>
                    <a:pt x="490298" y="567347"/>
                  </a:lnTo>
                  <a:lnTo>
                    <a:pt x="163433" y="567347"/>
                  </a:lnTo>
                  <a:lnTo>
                    <a:pt x="0" y="283674"/>
                  </a:lnTo>
                  <a:lnTo>
                    <a:pt x="163432" y="0"/>
                  </a:lnTo>
                  <a:lnTo>
                    <a:pt x="490298" y="0"/>
                  </a:lnTo>
                  <a:close/>
                </a:path>
              </a:pathLst>
            </a:custGeom>
            <a:noFill/>
            <a:ln w="15875" cap="flat">
              <a:solidFill>
                <a:srgbClr val="FFFFFF"/>
              </a:solidFill>
              <a:bevel/>
            </a:ln>
          </p:spPr>
        </p:sp>
        <p:sp>
          <p:nvSpPr>
            <p:cNvPr id="93" name="자유형 92"/>
            <p:cNvSpPr/>
            <p:nvPr/>
          </p:nvSpPr>
          <p:spPr>
            <a:xfrm>
              <a:off x="3632759" y="2825729"/>
              <a:ext cx="468941" cy="557738"/>
            </a:xfrm>
            <a:custGeom>
              <a:avLst/>
              <a:gdLst>
                <a:gd name="connsiteX0" fmla="*/ 311044 w 468941"/>
                <a:gd name="connsiteY0" fmla="*/ 0 h 557738"/>
                <a:gd name="connsiteX1" fmla="*/ 468941 w 468941"/>
                <a:gd name="connsiteY1" fmla="*/ 274065 h 557738"/>
                <a:gd name="connsiteX2" fmla="*/ 305508 w 468941"/>
                <a:gd name="connsiteY2" fmla="*/ 557738 h 557738"/>
                <a:gd name="connsiteX3" fmla="*/ 0 w 468941"/>
                <a:gd name="connsiteY3" fmla="*/ 557738 h 557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8941" h="557738">
                  <a:moveTo>
                    <a:pt x="311044" y="0"/>
                  </a:moveTo>
                  <a:lnTo>
                    <a:pt x="468941" y="274065"/>
                  </a:lnTo>
                  <a:lnTo>
                    <a:pt x="305508" y="557738"/>
                  </a:lnTo>
                  <a:lnTo>
                    <a:pt x="0" y="557738"/>
                  </a:ln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 w="15875" cap="flat">
              <a:noFill/>
              <a:bevel/>
            </a:ln>
          </p:spPr>
        </p:sp>
      </p:grpSp>
      <p:grpSp>
        <p:nvGrpSpPr>
          <p:cNvPr id="94" name="그룹 93"/>
          <p:cNvGrpSpPr/>
          <p:nvPr/>
        </p:nvGrpSpPr>
        <p:grpSpPr>
          <a:xfrm>
            <a:off x="9487460" y="2115842"/>
            <a:ext cx="1655636" cy="1436854"/>
            <a:chOff x="3372693" y="2750792"/>
            <a:chExt cx="804283" cy="698003"/>
          </a:xfrm>
        </p:grpSpPr>
        <p:sp>
          <p:nvSpPr>
            <p:cNvPr id="95" name="자유형 94"/>
            <p:cNvSpPr/>
            <p:nvPr/>
          </p:nvSpPr>
          <p:spPr>
            <a:xfrm>
              <a:off x="3372693" y="2750792"/>
              <a:ext cx="804283" cy="698003"/>
            </a:xfrm>
            <a:custGeom>
              <a:avLst/>
              <a:gdLst/>
              <a:ahLst/>
              <a:cxnLst/>
              <a:rect l="0" t="0" r="0" b="0"/>
              <a:pathLst>
                <a:path w="804283" h="698003">
                  <a:moveTo>
                    <a:pt x="603212" y="0"/>
                  </a:moveTo>
                  <a:lnTo>
                    <a:pt x="804283" y="349002"/>
                  </a:lnTo>
                  <a:lnTo>
                    <a:pt x="603213" y="698003"/>
                  </a:lnTo>
                  <a:lnTo>
                    <a:pt x="201071" y="698003"/>
                  </a:lnTo>
                  <a:lnTo>
                    <a:pt x="0" y="349002"/>
                  </a:lnTo>
                  <a:lnTo>
                    <a:pt x="201070" y="0"/>
                  </a:lnTo>
                  <a:lnTo>
                    <a:pt x="603212" y="0"/>
                  </a:lnTo>
                  <a:close/>
                </a:path>
              </a:pathLst>
            </a:custGeom>
            <a:solidFill>
              <a:srgbClr val="F4B183"/>
            </a:solidFill>
            <a:ln w="2500" cap="flat">
              <a:noFill/>
              <a:bevel/>
            </a:ln>
          </p:spPr>
        </p:sp>
        <p:sp>
          <p:nvSpPr>
            <p:cNvPr id="96" name="자유형 95"/>
            <p:cNvSpPr/>
            <p:nvPr/>
          </p:nvSpPr>
          <p:spPr>
            <a:xfrm>
              <a:off x="3447969" y="2816120"/>
              <a:ext cx="653731" cy="567347"/>
            </a:xfrm>
            <a:custGeom>
              <a:avLst/>
              <a:gdLst/>
              <a:ahLst/>
              <a:cxnLst/>
              <a:rect l="0" t="0" r="0" b="0"/>
              <a:pathLst>
                <a:path w="653731" h="567347">
                  <a:moveTo>
                    <a:pt x="490298" y="0"/>
                  </a:moveTo>
                  <a:lnTo>
                    <a:pt x="653731" y="283674"/>
                  </a:lnTo>
                  <a:lnTo>
                    <a:pt x="490298" y="567347"/>
                  </a:lnTo>
                  <a:lnTo>
                    <a:pt x="163433" y="567347"/>
                  </a:lnTo>
                  <a:lnTo>
                    <a:pt x="0" y="283674"/>
                  </a:lnTo>
                  <a:lnTo>
                    <a:pt x="163432" y="0"/>
                  </a:lnTo>
                  <a:lnTo>
                    <a:pt x="490298" y="0"/>
                  </a:lnTo>
                  <a:close/>
                </a:path>
              </a:pathLst>
            </a:custGeom>
            <a:noFill/>
            <a:ln w="15875" cap="flat">
              <a:solidFill>
                <a:srgbClr val="FFFFFF"/>
              </a:solidFill>
              <a:bevel/>
            </a:ln>
          </p:spPr>
        </p:sp>
        <p:sp>
          <p:nvSpPr>
            <p:cNvPr id="97" name="자유형 96"/>
            <p:cNvSpPr/>
            <p:nvPr/>
          </p:nvSpPr>
          <p:spPr>
            <a:xfrm>
              <a:off x="3632759" y="2825729"/>
              <a:ext cx="468941" cy="557738"/>
            </a:xfrm>
            <a:custGeom>
              <a:avLst/>
              <a:gdLst>
                <a:gd name="connsiteX0" fmla="*/ 311044 w 468941"/>
                <a:gd name="connsiteY0" fmla="*/ 0 h 557738"/>
                <a:gd name="connsiteX1" fmla="*/ 468941 w 468941"/>
                <a:gd name="connsiteY1" fmla="*/ 274065 h 557738"/>
                <a:gd name="connsiteX2" fmla="*/ 305508 w 468941"/>
                <a:gd name="connsiteY2" fmla="*/ 557738 h 557738"/>
                <a:gd name="connsiteX3" fmla="*/ 0 w 468941"/>
                <a:gd name="connsiteY3" fmla="*/ 557738 h 557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8941" h="557738">
                  <a:moveTo>
                    <a:pt x="311044" y="0"/>
                  </a:moveTo>
                  <a:lnTo>
                    <a:pt x="468941" y="274065"/>
                  </a:lnTo>
                  <a:lnTo>
                    <a:pt x="305508" y="557738"/>
                  </a:lnTo>
                  <a:lnTo>
                    <a:pt x="0" y="557738"/>
                  </a:ln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 w="15875" cap="flat">
              <a:noFill/>
              <a:bevel/>
            </a:ln>
          </p:spPr>
        </p:sp>
      </p:grpSp>
      <p:grpSp>
        <p:nvGrpSpPr>
          <p:cNvPr id="98" name="그룹 97"/>
          <p:cNvGrpSpPr/>
          <p:nvPr/>
        </p:nvGrpSpPr>
        <p:grpSpPr>
          <a:xfrm>
            <a:off x="10019361" y="2310029"/>
            <a:ext cx="591834" cy="971503"/>
            <a:chOff x="4618405" y="3098476"/>
            <a:chExt cx="841375" cy="138112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9" name="Freeform 101"/>
            <p:cNvSpPr>
              <a:spLocks noEditPoints="1"/>
            </p:cNvSpPr>
            <p:nvPr/>
          </p:nvSpPr>
          <p:spPr bwMode="auto">
            <a:xfrm>
              <a:off x="4618405" y="3639814"/>
              <a:ext cx="841375" cy="839788"/>
            </a:xfrm>
            <a:custGeom>
              <a:avLst/>
              <a:gdLst>
                <a:gd name="T0" fmla="*/ 112 w 224"/>
                <a:gd name="T1" fmla="*/ 0 h 224"/>
                <a:gd name="T2" fmla="*/ 0 w 224"/>
                <a:gd name="T3" fmla="*/ 112 h 224"/>
                <a:gd name="T4" fmla="*/ 112 w 224"/>
                <a:gd name="T5" fmla="*/ 224 h 224"/>
                <a:gd name="T6" fmla="*/ 224 w 224"/>
                <a:gd name="T7" fmla="*/ 112 h 224"/>
                <a:gd name="T8" fmla="*/ 112 w 224"/>
                <a:gd name="T9" fmla="*/ 0 h 224"/>
                <a:gd name="T10" fmla="*/ 112 w 224"/>
                <a:gd name="T11" fmla="*/ 208 h 224"/>
                <a:gd name="T12" fmla="*/ 16 w 224"/>
                <a:gd name="T13" fmla="*/ 112 h 224"/>
                <a:gd name="T14" fmla="*/ 208 w 224"/>
                <a:gd name="T15" fmla="*/ 112 h 224"/>
                <a:gd name="T16" fmla="*/ 112 w 224"/>
                <a:gd name="T17" fmla="*/ 208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4" h="224">
                  <a:moveTo>
                    <a:pt x="112" y="0"/>
                  </a:moveTo>
                  <a:cubicBezTo>
                    <a:pt x="50" y="0"/>
                    <a:pt x="0" y="50"/>
                    <a:pt x="0" y="112"/>
                  </a:cubicBezTo>
                  <a:cubicBezTo>
                    <a:pt x="0" y="174"/>
                    <a:pt x="50" y="224"/>
                    <a:pt x="112" y="224"/>
                  </a:cubicBezTo>
                  <a:cubicBezTo>
                    <a:pt x="174" y="224"/>
                    <a:pt x="224" y="174"/>
                    <a:pt x="224" y="112"/>
                  </a:cubicBezTo>
                  <a:cubicBezTo>
                    <a:pt x="224" y="50"/>
                    <a:pt x="174" y="0"/>
                    <a:pt x="112" y="0"/>
                  </a:cubicBezTo>
                  <a:close/>
                  <a:moveTo>
                    <a:pt x="112" y="208"/>
                  </a:moveTo>
                  <a:cubicBezTo>
                    <a:pt x="59" y="208"/>
                    <a:pt x="16" y="165"/>
                    <a:pt x="16" y="112"/>
                  </a:cubicBezTo>
                  <a:cubicBezTo>
                    <a:pt x="111" y="88"/>
                    <a:pt x="109" y="128"/>
                    <a:pt x="208" y="112"/>
                  </a:cubicBezTo>
                  <a:cubicBezTo>
                    <a:pt x="208" y="165"/>
                    <a:pt x="165" y="208"/>
                    <a:pt x="112" y="208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0" name="Oval 102"/>
            <p:cNvSpPr>
              <a:spLocks noChangeArrowheads="1"/>
            </p:cNvSpPr>
            <p:nvPr/>
          </p:nvSpPr>
          <p:spPr bwMode="auto">
            <a:xfrm>
              <a:off x="5008930" y="4254176"/>
              <a:ext cx="60325" cy="603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1" name="Oval 103"/>
            <p:cNvSpPr>
              <a:spLocks noChangeArrowheads="1"/>
            </p:cNvSpPr>
            <p:nvPr/>
          </p:nvSpPr>
          <p:spPr bwMode="auto">
            <a:xfrm>
              <a:off x="5083542" y="4119239"/>
              <a:ext cx="90488" cy="9048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2" name="Oval 104"/>
            <p:cNvSpPr>
              <a:spLocks noChangeArrowheads="1"/>
            </p:cNvSpPr>
            <p:nvPr/>
          </p:nvSpPr>
          <p:spPr bwMode="auto">
            <a:xfrm>
              <a:off x="4873992" y="3984301"/>
              <a:ext cx="119063" cy="12065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3" name="Rectangle 105"/>
            <p:cNvSpPr>
              <a:spLocks noChangeArrowheads="1"/>
            </p:cNvSpPr>
            <p:nvPr/>
          </p:nvSpPr>
          <p:spPr bwMode="auto">
            <a:xfrm>
              <a:off x="4858117" y="3458839"/>
              <a:ext cx="360363" cy="51117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4" name="Freeform 106"/>
            <p:cNvSpPr>
              <a:spLocks/>
            </p:cNvSpPr>
            <p:nvPr/>
          </p:nvSpPr>
          <p:spPr bwMode="auto">
            <a:xfrm>
              <a:off x="4827955" y="3368351"/>
              <a:ext cx="420688" cy="60325"/>
            </a:xfrm>
            <a:custGeom>
              <a:avLst/>
              <a:gdLst>
                <a:gd name="T0" fmla="*/ 104 w 112"/>
                <a:gd name="T1" fmla="*/ 16 h 16"/>
                <a:gd name="T2" fmla="*/ 8 w 112"/>
                <a:gd name="T3" fmla="*/ 16 h 16"/>
                <a:gd name="T4" fmla="*/ 0 w 112"/>
                <a:gd name="T5" fmla="*/ 8 h 16"/>
                <a:gd name="T6" fmla="*/ 8 w 112"/>
                <a:gd name="T7" fmla="*/ 0 h 16"/>
                <a:gd name="T8" fmla="*/ 104 w 112"/>
                <a:gd name="T9" fmla="*/ 0 h 16"/>
                <a:gd name="T10" fmla="*/ 112 w 112"/>
                <a:gd name="T11" fmla="*/ 8 h 16"/>
                <a:gd name="T12" fmla="*/ 104 w 112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2" h="16">
                  <a:moveTo>
                    <a:pt x="104" y="16"/>
                  </a:moveTo>
                  <a:cubicBezTo>
                    <a:pt x="8" y="16"/>
                    <a:pt x="8" y="16"/>
                    <a:pt x="8" y="16"/>
                  </a:cubicBezTo>
                  <a:cubicBezTo>
                    <a:pt x="4" y="16"/>
                    <a:pt x="0" y="12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8" y="0"/>
                    <a:pt x="112" y="4"/>
                    <a:pt x="112" y="8"/>
                  </a:cubicBezTo>
                  <a:cubicBezTo>
                    <a:pt x="112" y="12"/>
                    <a:pt x="108" y="16"/>
                    <a:pt x="104" y="1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5" name="Oval 107"/>
            <p:cNvSpPr>
              <a:spLocks noChangeArrowheads="1"/>
            </p:cNvSpPr>
            <p:nvPr/>
          </p:nvSpPr>
          <p:spPr bwMode="auto">
            <a:xfrm>
              <a:off x="5008930" y="3277864"/>
              <a:ext cx="60325" cy="603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6" name="Oval 108"/>
            <p:cNvSpPr>
              <a:spLocks noChangeArrowheads="1"/>
            </p:cNvSpPr>
            <p:nvPr/>
          </p:nvSpPr>
          <p:spPr bwMode="auto">
            <a:xfrm>
              <a:off x="5083542" y="3158801"/>
              <a:ext cx="90488" cy="9048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7" name="Oval 109"/>
            <p:cNvSpPr>
              <a:spLocks noChangeArrowheads="1"/>
            </p:cNvSpPr>
            <p:nvPr/>
          </p:nvSpPr>
          <p:spPr bwMode="auto">
            <a:xfrm>
              <a:off x="4888280" y="3098476"/>
              <a:ext cx="120650" cy="12065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167" name="그룹 166"/>
          <p:cNvGrpSpPr/>
          <p:nvPr/>
        </p:nvGrpSpPr>
        <p:grpSpPr>
          <a:xfrm>
            <a:off x="8585963" y="1626029"/>
            <a:ext cx="780412" cy="836616"/>
            <a:chOff x="3483767" y="108274"/>
            <a:chExt cx="1344613" cy="14414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8" name="Oval 129"/>
            <p:cNvSpPr>
              <a:spLocks noChangeArrowheads="1"/>
            </p:cNvSpPr>
            <p:nvPr/>
          </p:nvSpPr>
          <p:spPr bwMode="auto">
            <a:xfrm>
              <a:off x="4028280" y="694062"/>
              <a:ext cx="269875" cy="26987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9" name="Freeform 130"/>
            <p:cNvSpPr>
              <a:spLocks noEditPoints="1"/>
            </p:cNvSpPr>
            <p:nvPr/>
          </p:nvSpPr>
          <p:spPr bwMode="auto">
            <a:xfrm>
              <a:off x="3483767" y="108274"/>
              <a:ext cx="1344613" cy="1441450"/>
            </a:xfrm>
            <a:custGeom>
              <a:avLst/>
              <a:gdLst>
                <a:gd name="T0" fmla="*/ 333 w 358"/>
                <a:gd name="T1" fmla="*/ 280 h 384"/>
                <a:gd name="T2" fmla="*/ 251 w 358"/>
                <a:gd name="T3" fmla="*/ 233 h 384"/>
                <a:gd name="T4" fmla="*/ 305 w 358"/>
                <a:gd name="T5" fmla="*/ 217 h 384"/>
                <a:gd name="T6" fmla="*/ 302 w 358"/>
                <a:gd name="T7" fmla="*/ 192 h 384"/>
                <a:gd name="T8" fmla="*/ 347 w 358"/>
                <a:gd name="T9" fmla="*/ 96 h 384"/>
                <a:gd name="T10" fmla="*/ 181 w 358"/>
                <a:gd name="T11" fmla="*/ 0 h 384"/>
                <a:gd name="T12" fmla="*/ 170 w 358"/>
                <a:gd name="T13" fmla="*/ 20 h 384"/>
                <a:gd name="T14" fmla="*/ 226 w 358"/>
                <a:gd name="T15" fmla="*/ 92 h 384"/>
                <a:gd name="T16" fmla="*/ 136 w 358"/>
                <a:gd name="T17" fmla="*/ 92 h 384"/>
                <a:gd name="T18" fmla="*/ 126 w 358"/>
                <a:gd name="T19" fmla="*/ 66 h 384"/>
                <a:gd name="T20" fmla="*/ 61 w 358"/>
                <a:gd name="T21" fmla="*/ 77 h 384"/>
                <a:gd name="T22" fmla="*/ 60 w 358"/>
                <a:gd name="T23" fmla="*/ 192 h 384"/>
                <a:gd name="T24" fmla="*/ 36 w 358"/>
                <a:gd name="T25" fmla="*/ 304 h 384"/>
                <a:gd name="T26" fmla="*/ 29 w 358"/>
                <a:gd name="T27" fmla="*/ 280 h 384"/>
                <a:gd name="T28" fmla="*/ 111 w 358"/>
                <a:gd name="T29" fmla="*/ 233 h 384"/>
                <a:gd name="T30" fmla="*/ 97 w 358"/>
                <a:gd name="T31" fmla="*/ 287 h 384"/>
                <a:gd name="T32" fmla="*/ 120 w 358"/>
                <a:gd name="T33" fmla="*/ 297 h 384"/>
                <a:gd name="T34" fmla="*/ 242 w 358"/>
                <a:gd name="T35" fmla="*/ 297 h 384"/>
                <a:gd name="T36" fmla="*/ 347 w 358"/>
                <a:gd name="T37" fmla="*/ 288 h 384"/>
                <a:gd name="T38" fmla="*/ 335 w 358"/>
                <a:gd name="T39" fmla="*/ 268 h 384"/>
                <a:gd name="T40" fmla="*/ 83 w 358"/>
                <a:gd name="T41" fmla="*/ 192 h 384"/>
                <a:gd name="T42" fmla="*/ 109 w 358"/>
                <a:gd name="T43" fmla="*/ 192 h 384"/>
                <a:gd name="T44" fmla="*/ 111 w 358"/>
                <a:gd name="T45" fmla="*/ 151 h 384"/>
                <a:gd name="T46" fmla="*/ 29 w 358"/>
                <a:gd name="T47" fmla="*/ 104 h 384"/>
                <a:gd name="T48" fmla="*/ 111 w 358"/>
                <a:gd name="T49" fmla="*/ 151 h 384"/>
                <a:gd name="T50" fmla="*/ 234 w 358"/>
                <a:gd name="T51" fmla="*/ 140 h 384"/>
                <a:gd name="T52" fmla="*/ 199 w 358"/>
                <a:gd name="T53" fmla="*/ 120 h 384"/>
                <a:gd name="T54" fmla="*/ 132 w 358"/>
                <a:gd name="T55" fmla="*/ 108 h 384"/>
                <a:gd name="T56" fmla="*/ 145 w 358"/>
                <a:gd name="T57" fmla="*/ 130 h 384"/>
                <a:gd name="T58" fmla="*/ 132 w 358"/>
                <a:gd name="T59" fmla="*/ 108 h 384"/>
                <a:gd name="T60" fmla="*/ 145 w 358"/>
                <a:gd name="T61" fmla="*/ 254 h 384"/>
                <a:gd name="T62" fmla="*/ 132 w 358"/>
                <a:gd name="T63" fmla="*/ 276 h 384"/>
                <a:gd name="T64" fmla="*/ 181 w 358"/>
                <a:gd name="T65" fmla="*/ 368 h 384"/>
                <a:gd name="T66" fmla="*/ 181 w 358"/>
                <a:gd name="T67" fmla="*/ 273 h 384"/>
                <a:gd name="T68" fmla="*/ 181 w 358"/>
                <a:gd name="T69" fmla="*/ 368 h 384"/>
                <a:gd name="T70" fmla="*/ 199 w 358"/>
                <a:gd name="T71" fmla="*/ 264 h 384"/>
                <a:gd name="T72" fmla="*/ 234 w 358"/>
                <a:gd name="T73" fmla="*/ 244 h 384"/>
                <a:gd name="T74" fmla="*/ 236 w 358"/>
                <a:gd name="T75" fmla="*/ 224 h 384"/>
                <a:gd name="T76" fmla="*/ 181 w 358"/>
                <a:gd name="T77" fmla="*/ 256 h 384"/>
                <a:gd name="T78" fmla="*/ 126 w 358"/>
                <a:gd name="T79" fmla="*/ 224 h 384"/>
                <a:gd name="T80" fmla="*/ 126 w 358"/>
                <a:gd name="T81" fmla="*/ 160 h 384"/>
                <a:gd name="T82" fmla="*/ 181 w 358"/>
                <a:gd name="T83" fmla="*/ 128 h 384"/>
                <a:gd name="T84" fmla="*/ 236 w 358"/>
                <a:gd name="T85" fmla="*/ 160 h 384"/>
                <a:gd name="T86" fmla="*/ 236 w 358"/>
                <a:gd name="T87" fmla="*/ 224 h 384"/>
                <a:gd name="T88" fmla="*/ 253 w 358"/>
                <a:gd name="T89" fmla="*/ 192 h 384"/>
                <a:gd name="T90" fmla="*/ 279 w 358"/>
                <a:gd name="T91" fmla="*/ 192 h 384"/>
                <a:gd name="T92" fmla="*/ 333 w 358"/>
                <a:gd name="T93" fmla="*/ 104 h 384"/>
                <a:gd name="T94" fmla="*/ 251 w 358"/>
                <a:gd name="T95" fmla="*/ 151 h 384"/>
                <a:gd name="T96" fmla="*/ 333 w 358"/>
                <a:gd name="T97" fmla="*/ 104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58" h="384">
                  <a:moveTo>
                    <a:pt x="335" y="268"/>
                  </a:moveTo>
                  <a:cubicBezTo>
                    <a:pt x="336" y="273"/>
                    <a:pt x="335" y="277"/>
                    <a:pt x="333" y="280"/>
                  </a:cubicBezTo>
                  <a:cubicBezTo>
                    <a:pt x="325" y="295"/>
                    <a:pt x="291" y="295"/>
                    <a:pt x="245" y="281"/>
                  </a:cubicBezTo>
                  <a:cubicBezTo>
                    <a:pt x="248" y="266"/>
                    <a:pt x="250" y="249"/>
                    <a:pt x="251" y="233"/>
                  </a:cubicBezTo>
                  <a:cubicBezTo>
                    <a:pt x="266" y="223"/>
                    <a:pt x="279" y="213"/>
                    <a:pt x="291" y="203"/>
                  </a:cubicBezTo>
                  <a:cubicBezTo>
                    <a:pt x="296" y="208"/>
                    <a:pt x="301" y="213"/>
                    <a:pt x="305" y="217"/>
                  </a:cubicBezTo>
                  <a:cubicBezTo>
                    <a:pt x="309" y="213"/>
                    <a:pt x="313" y="210"/>
                    <a:pt x="318" y="208"/>
                  </a:cubicBezTo>
                  <a:cubicBezTo>
                    <a:pt x="313" y="202"/>
                    <a:pt x="308" y="197"/>
                    <a:pt x="302" y="192"/>
                  </a:cubicBezTo>
                  <a:cubicBezTo>
                    <a:pt x="310" y="185"/>
                    <a:pt x="316" y="178"/>
                    <a:pt x="322" y="171"/>
                  </a:cubicBezTo>
                  <a:cubicBezTo>
                    <a:pt x="349" y="141"/>
                    <a:pt x="358" y="114"/>
                    <a:pt x="347" y="96"/>
                  </a:cubicBezTo>
                  <a:cubicBezTo>
                    <a:pt x="334" y="72"/>
                    <a:pt x="292" y="72"/>
                    <a:pt x="242" y="87"/>
                  </a:cubicBezTo>
                  <a:cubicBezTo>
                    <a:pt x="230" y="37"/>
                    <a:pt x="210" y="0"/>
                    <a:pt x="181" y="0"/>
                  </a:cubicBezTo>
                  <a:cubicBezTo>
                    <a:pt x="172" y="0"/>
                    <a:pt x="164" y="4"/>
                    <a:pt x="157" y="10"/>
                  </a:cubicBezTo>
                  <a:cubicBezTo>
                    <a:pt x="162" y="12"/>
                    <a:pt x="166" y="16"/>
                    <a:pt x="170" y="20"/>
                  </a:cubicBezTo>
                  <a:cubicBezTo>
                    <a:pt x="174" y="17"/>
                    <a:pt x="177" y="16"/>
                    <a:pt x="181" y="16"/>
                  </a:cubicBezTo>
                  <a:cubicBezTo>
                    <a:pt x="198" y="16"/>
                    <a:pt x="216" y="45"/>
                    <a:pt x="226" y="92"/>
                  </a:cubicBezTo>
                  <a:cubicBezTo>
                    <a:pt x="212" y="97"/>
                    <a:pt x="196" y="103"/>
                    <a:pt x="181" y="111"/>
                  </a:cubicBezTo>
                  <a:cubicBezTo>
                    <a:pt x="165" y="103"/>
                    <a:pt x="150" y="97"/>
                    <a:pt x="136" y="92"/>
                  </a:cubicBezTo>
                  <a:cubicBezTo>
                    <a:pt x="137" y="85"/>
                    <a:pt x="139" y="78"/>
                    <a:pt x="141" y="72"/>
                  </a:cubicBezTo>
                  <a:cubicBezTo>
                    <a:pt x="135" y="71"/>
                    <a:pt x="130" y="69"/>
                    <a:pt x="126" y="66"/>
                  </a:cubicBezTo>
                  <a:cubicBezTo>
                    <a:pt x="124" y="72"/>
                    <a:pt x="122" y="79"/>
                    <a:pt x="120" y="87"/>
                  </a:cubicBezTo>
                  <a:cubicBezTo>
                    <a:pt x="98" y="80"/>
                    <a:pt x="78" y="77"/>
                    <a:pt x="61" y="77"/>
                  </a:cubicBezTo>
                  <a:cubicBezTo>
                    <a:pt x="32" y="77"/>
                    <a:pt x="20" y="87"/>
                    <a:pt x="15" y="96"/>
                  </a:cubicBezTo>
                  <a:cubicBezTo>
                    <a:pt x="0" y="121"/>
                    <a:pt x="22" y="157"/>
                    <a:pt x="60" y="192"/>
                  </a:cubicBezTo>
                  <a:cubicBezTo>
                    <a:pt x="22" y="227"/>
                    <a:pt x="0" y="263"/>
                    <a:pt x="15" y="288"/>
                  </a:cubicBezTo>
                  <a:cubicBezTo>
                    <a:pt x="19" y="296"/>
                    <a:pt x="26" y="301"/>
                    <a:pt x="36" y="304"/>
                  </a:cubicBezTo>
                  <a:cubicBezTo>
                    <a:pt x="35" y="298"/>
                    <a:pt x="36" y="293"/>
                    <a:pt x="38" y="287"/>
                  </a:cubicBezTo>
                  <a:cubicBezTo>
                    <a:pt x="34" y="286"/>
                    <a:pt x="30" y="283"/>
                    <a:pt x="29" y="280"/>
                  </a:cubicBezTo>
                  <a:cubicBezTo>
                    <a:pt x="20" y="266"/>
                    <a:pt x="36" y="236"/>
                    <a:pt x="71" y="203"/>
                  </a:cubicBezTo>
                  <a:cubicBezTo>
                    <a:pt x="83" y="213"/>
                    <a:pt x="97" y="223"/>
                    <a:pt x="111" y="233"/>
                  </a:cubicBezTo>
                  <a:cubicBezTo>
                    <a:pt x="112" y="249"/>
                    <a:pt x="114" y="266"/>
                    <a:pt x="117" y="281"/>
                  </a:cubicBezTo>
                  <a:cubicBezTo>
                    <a:pt x="110" y="284"/>
                    <a:pt x="103" y="285"/>
                    <a:pt x="97" y="287"/>
                  </a:cubicBezTo>
                  <a:cubicBezTo>
                    <a:pt x="99" y="292"/>
                    <a:pt x="100" y="297"/>
                    <a:pt x="99" y="303"/>
                  </a:cubicBezTo>
                  <a:cubicBezTo>
                    <a:pt x="106" y="301"/>
                    <a:pt x="113" y="299"/>
                    <a:pt x="120" y="297"/>
                  </a:cubicBezTo>
                  <a:cubicBezTo>
                    <a:pt x="132" y="347"/>
                    <a:pt x="152" y="384"/>
                    <a:pt x="181" y="384"/>
                  </a:cubicBezTo>
                  <a:cubicBezTo>
                    <a:pt x="210" y="384"/>
                    <a:pt x="230" y="347"/>
                    <a:pt x="242" y="297"/>
                  </a:cubicBezTo>
                  <a:cubicBezTo>
                    <a:pt x="264" y="304"/>
                    <a:pt x="284" y="307"/>
                    <a:pt x="301" y="307"/>
                  </a:cubicBezTo>
                  <a:cubicBezTo>
                    <a:pt x="330" y="307"/>
                    <a:pt x="342" y="297"/>
                    <a:pt x="347" y="288"/>
                  </a:cubicBezTo>
                  <a:cubicBezTo>
                    <a:pt x="352" y="281"/>
                    <a:pt x="352" y="272"/>
                    <a:pt x="350" y="262"/>
                  </a:cubicBezTo>
                  <a:cubicBezTo>
                    <a:pt x="346" y="265"/>
                    <a:pt x="341" y="268"/>
                    <a:pt x="335" y="268"/>
                  </a:cubicBezTo>
                  <a:close/>
                  <a:moveTo>
                    <a:pt x="109" y="212"/>
                  </a:moveTo>
                  <a:cubicBezTo>
                    <a:pt x="100" y="206"/>
                    <a:pt x="91" y="199"/>
                    <a:pt x="83" y="192"/>
                  </a:cubicBezTo>
                  <a:cubicBezTo>
                    <a:pt x="91" y="185"/>
                    <a:pt x="100" y="178"/>
                    <a:pt x="109" y="172"/>
                  </a:cubicBezTo>
                  <a:cubicBezTo>
                    <a:pt x="109" y="178"/>
                    <a:pt x="109" y="185"/>
                    <a:pt x="109" y="192"/>
                  </a:cubicBezTo>
                  <a:cubicBezTo>
                    <a:pt x="109" y="199"/>
                    <a:pt x="109" y="206"/>
                    <a:pt x="109" y="212"/>
                  </a:cubicBezTo>
                  <a:close/>
                  <a:moveTo>
                    <a:pt x="111" y="151"/>
                  </a:moveTo>
                  <a:cubicBezTo>
                    <a:pt x="97" y="161"/>
                    <a:pt x="83" y="171"/>
                    <a:pt x="71" y="181"/>
                  </a:cubicBezTo>
                  <a:cubicBezTo>
                    <a:pt x="36" y="148"/>
                    <a:pt x="20" y="118"/>
                    <a:pt x="29" y="104"/>
                  </a:cubicBezTo>
                  <a:cubicBezTo>
                    <a:pt x="37" y="89"/>
                    <a:pt x="71" y="89"/>
                    <a:pt x="117" y="103"/>
                  </a:cubicBezTo>
                  <a:cubicBezTo>
                    <a:pt x="114" y="118"/>
                    <a:pt x="112" y="135"/>
                    <a:pt x="111" y="151"/>
                  </a:cubicBezTo>
                  <a:close/>
                  <a:moveTo>
                    <a:pt x="230" y="108"/>
                  </a:moveTo>
                  <a:cubicBezTo>
                    <a:pt x="232" y="118"/>
                    <a:pt x="233" y="129"/>
                    <a:pt x="234" y="140"/>
                  </a:cubicBezTo>
                  <a:cubicBezTo>
                    <a:pt x="229" y="137"/>
                    <a:pt x="223" y="133"/>
                    <a:pt x="217" y="130"/>
                  </a:cubicBezTo>
                  <a:cubicBezTo>
                    <a:pt x="211" y="126"/>
                    <a:pt x="205" y="123"/>
                    <a:pt x="199" y="120"/>
                  </a:cubicBezTo>
                  <a:cubicBezTo>
                    <a:pt x="210" y="115"/>
                    <a:pt x="220" y="111"/>
                    <a:pt x="230" y="108"/>
                  </a:cubicBezTo>
                  <a:close/>
                  <a:moveTo>
                    <a:pt x="132" y="108"/>
                  </a:moveTo>
                  <a:cubicBezTo>
                    <a:pt x="142" y="111"/>
                    <a:pt x="152" y="115"/>
                    <a:pt x="163" y="120"/>
                  </a:cubicBezTo>
                  <a:cubicBezTo>
                    <a:pt x="157" y="123"/>
                    <a:pt x="151" y="126"/>
                    <a:pt x="145" y="130"/>
                  </a:cubicBezTo>
                  <a:cubicBezTo>
                    <a:pt x="139" y="133"/>
                    <a:pt x="133" y="137"/>
                    <a:pt x="128" y="140"/>
                  </a:cubicBezTo>
                  <a:cubicBezTo>
                    <a:pt x="129" y="129"/>
                    <a:pt x="130" y="118"/>
                    <a:pt x="132" y="108"/>
                  </a:cubicBezTo>
                  <a:close/>
                  <a:moveTo>
                    <a:pt x="128" y="244"/>
                  </a:moveTo>
                  <a:cubicBezTo>
                    <a:pt x="133" y="247"/>
                    <a:pt x="139" y="251"/>
                    <a:pt x="145" y="254"/>
                  </a:cubicBezTo>
                  <a:cubicBezTo>
                    <a:pt x="151" y="258"/>
                    <a:pt x="157" y="261"/>
                    <a:pt x="163" y="264"/>
                  </a:cubicBezTo>
                  <a:cubicBezTo>
                    <a:pt x="152" y="269"/>
                    <a:pt x="142" y="273"/>
                    <a:pt x="132" y="276"/>
                  </a:cubicBezTo>
                  <a:cubicBezTo>
                    <a:pt x="130" y="266"/>
                    <a:pt x="129" y="255"/>
                    <a:pt x="128" y="244"/>
                  </a:cubicBezTo>
                  <a:close/>
                  <a:moveTo>
                    <a:pt x="181" y="368"/>
                  </a:moveTo>
                  <a:cubicBezTo>
                    <a:pt x="164" y="368"/>
                    <a:pt x="146" y="339"/>
                    <a:pt x="136" y="292"/>
                  </a:cubicBezTo>
                  <a:cubicBezTo>
                    <a:pt x="150" y="287"/>
                    <a:pt x="166" y="281"/>
                    <a:pt x="181" y="273"/>
                  </a:cubicBezTo>
                  <a:cubicBezTo>
                    <a:pt x="197" y="281"/>
                    <a:pt x="212" y="287"/>
                    <a:pt x="226" y="292"/>
                  </a:cubicBezTo>
                  <a:cubicBezTo>
                    <a:pt x="216" y="339"/>
                    <a:pt x="198" y="368"/>
                    <a:pt x="181" y="368"/>
                  </a:cubicBezTo>
                  <a:close/>
                  <a:moveTo>
                    <a:pt x="230" y="276"/>
                  </a:moveTo>
                  <a:cubicBezTo>
                    <a:pt x="220" y="273"/>
                    <a:pt x="210" y="269"/>
                    <a:pt x="199" y="264"/>
                  </a:cubicBezTo>
                  <a:cubicBezTo>
                    <a:pt x="205" y="261"/>
                    <a:pt x="211" y="258"/>
                    <a:pt x="217" y="254"/>
                  </a:cubicBezTo>
                  <a:cubicBezTo>
                    <a:pt x="223" y="251"/>
                    <a:pt x="229" y="247"/>
                    <a:pt x="234" y="244"/>
                  </a:cubicBezTo>
                  <a:cubicBezTo>
                    <a:pt x="233" y="255"/>
                    <a:pt x="232" y="266"/>
                    <a:pt x="230" y="276"/>
                  </a:cubicBezTo>
                  <a:close/>
                  <a:moveTo>
                    <a:pt x="236" y="224"/>
                  </a:moveTo>
                  <a:cubicBezTo>
                    <a:pt x="228" y="229"/>
                    <a:pt x="219" y="235"/>
                    <a:pt x="209" y="240"/>
                  </a:cubicBezTo>
                  <a:cubicBezTo>
                    <a:pt x="200" y="246"/>
                    <a:pt x="190" y="251"/>
                    <a:pt x="181" y="256"/>
                  </a:cubicBezTo>
                  <a:cubicBezTo>
                    <a:pt x="172" y="251"/>
                    <a:pt x="162" y="246"/>
                    <a:pt x="153" y="240"/>
                  </a:cubicBezTo>
                  <a:cubicBezTo>
                    <a:pt x="144" y="235"/>
                    <a:pt x="135" y="229"/>
                    <a:pt x="126" y="224"/>
                  </a:cubicBezTo>
                  <a:cubicBezTo>
                    <a:pt x="125" y="214"/>
                    <a:pt x="125" y="203"/>
                    <a:pt x="125" y="192"/>
                  </a:cubicBezTo>
                  <a:cubicBezTo>
                    <a:pt x="125" y="181"/>
                    <a:pt x="125" y="170"/>
                    <a:pt x="126" y="160"/>
                  </a:cubicBezTo>
                  <a:cubicBezTo>
                    <a:pt x="135" y="155"/>
                    <a:pt x="144" y="149"/>
                    <a:pt x="153" y="144"/>
                  </a:cubicBezTo>
                  <a:cubicBezTo>
                    <a:pt x="162" y="138"/>
                    <a:pt x="172" y="133"/>
                    <a:pt x="181" y="128"/>
                  </a:cubicBezTo>
                  <a:cubicBezTo>
                    <a:pt x="190" y="133"/>
                    <a:pt x="200" y="138"/>
                    <a:pt x="209" y="144"/>
                  </a:cubicBezTo>
                  <a:cubicBezTo>
                    <a:pt x="218" y="149"/>
                    <a:pt x="227" y="154"/>
                    <a:pt x="236" y="160"/>
                  </a:cubicBezTo>
                  <a:cubicBezTo>
                    <a:pt x="237" y="170"/>
                    <a:pt x="237" y="181"/>
                    <a:pt x="237" y="192"/>
                  </a:cubicBezTo>
                  <a:cubicBezTo>
                    <a:pt x="237" y="203"/>
                    <a:pt x="237" y="214"/>
                    <a:pt x="236" y="224"/>
                  </a:cubicBezTo>
                  <a:close/>
                  <a:moveTo>
                    <a:pt x="253" y="212"/>
                  </a:moveTo>
                  <a:cubicBezTo>
                    <a:pt x="253" y="206"/>
                    <a:pt x="253" y="199"/>
                    <a:pt x="253" y="192"/>
                  </a:cubicBezTo>
                  <a:cubicBezTo>
                    <a:pt x="253" y="185"/>
                    <a:pt x="253" y="178"/>
                    <a:pt x="253" y="172"/>
                  </a:cubicBezTo>
                  <a:cubicBezTo>
                    <a:pt x="262" y="178"/>
                    <a:pt x="270" y="185"/>
                    <a:pt x="279" y="192"/>
                  </a:cubicBezTo>
                  <a:cubicBezTo>
                    <a:pt x="271" y="199"/>
                    <a:pt x="262" y="206"/>
                    <a:pt x="253" y="212"/>
                  </a:cubicBezTo>
                  <a:close/>
                  <a:moveTo>
                    <a:pt x="333" y="104"/>
                  </a:moveTo>
                  <a:cubicBezTo>
                    <a:pt x="342" y="118"/>
                    <a:pt x="326" y="148"/>
                    <a:pt x="291" y="181"/>
                  </a:cubicBezTo>
                  <a:cubicBezTo>
                    <a:pt x="279" y="171"/>
                    <a:pt x="266" y="161"/>
                    <a:pt x="251" y="151"/>
                  </a:cubicBezTo>
                  <a:cubicBezTo>
                    <a:pt x="250" y="135"/>
                    <a:pt x="248" y="118"/>
                    <a:pt x="245" y="103"/>
                  </a:cubicBezTo>
                  <a:cubicBezTo>
                    <a:pt x="291" y="89"/>
                    <a:pt x="325" y="89"/>
                    <a:pt x="333" y="10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0" name="Oval 131"/>
            <p:cNvSpPr>
              <a:spLocks noChangeArrowheads="1"/>
            </p:cNvSpPr>
            <p:nvPr/>
          </p:nvSpPr>
          <p:spPr bwMode="auto">
            <a:xfrm>
              <a:off x="3937792" y="168599"/>
              <a:ext cx="180975" cy="17938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1" name="Freeform 132"/>
            <p:cNvSpPr>
              <a:spLocks/>
            </p:cNvSpPr>
            <p:nvPr/>
          </p:nvSpPr>
          <p:spPr bwMode="auto">
            <a:xfrm>
              <a:off x="4622005" y="892499"/>
              <a:ext cx="206375" cy="206375"/>
            </a:xfrm>
            <a:custGeom>
              <a:avLst/>
              <a:gdLst>
                <a:gd name="T0" fmla="*/ 16 w 55"/>
                <a:gd name="T1" fmla="*/ 49 h 55"/>
                <a:gd name="T2" fmla="*/ 7 w 55"/>
                <a:gd name="T3" fmla="*/ 16 h 55"/>
                <a:gd name="T4" fmla="*/ 40 w 55"/>
                <a:gd name="T5" fmla="*/ 7 h 55"/>
                <a:gd name="T6" fmla="*/ 48 w 55"/>
                <a:gd name="T7" fmla="*/ 40 h 55"/>
                <a:gd name="T8" fmla="*/ 16 w 55"/>
                <a:gd name="T9" fmla="*/ 49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55">
                  <a:moveTo>
                    <a:pt x="16" y="49"/>
                  </a:moveTo>
                  <a:cubicBezTo>
                    <a:pt x="4" y="42"/>
                    <a:pt x="0" y="27"/>
                    <a:pt x="7" y="16"/>
                  </a:cubicBezTo>
                  <a:cubicBezTo>
                    <a:pt x="13" y="4"/>
                    <a:pt x="28" y="0"/>
                    <a:pt x="40" y="7"/>
                  </a:cubicBezTo>
                  <a:cubicBezTo>
                    <a:pt x="51" y="14"/>
                    <a:pt x="55" y="28"/>
                    <a:pt x="48" y="40"/>
                  </a:cubicBezTo>
                  <a:cubicBezTo>
                    <a:pt x="42" y="51"/>
                    <a:pt x="27" y="55"/>
                    <a:pt x="16" y="4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2" name="Freeform 133"/>
            <p:cNvSpPr>
              <a:spLocks/>
            </p:cNvSpPr>
            <p:nvPr/>
          </p:nvSpPr>
          <p:spPr bwMode="auto">
            <a:xfrm>
              <a:off x="3634580" y="1129037"/>
              <a:ext cx="206375" cy="206375"/>
            </a:xfrm>
            <a:custGeom>
              <a:avLst/>
              <a:gdLst>
                <a:gd name="T0" fmla="*/ 15 w 55"/>
                <a:gd name="T1" fmla="*/ 6 h 55"/>
                <a:gd name="T2" fmla="*/ 48 w 55"/>
                <a:gd name="T3" fmla="*/ 15 h 55"/>
                <a:gd name="T4" fmla="*/ 39 w 55"/>
                <a:gd name="T5" fmla="*/ 48 h 55"/>
                <a:gd name="T6" fmla="*/ 7 w 55"/>
                <a:gd name="T7" fmla="*/ 39 h 55"/>
                <a:gd name="T8" fmla="*/ 15 w 55"/>
                <a:gd name="T9" fmla="*/ 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55">
                  <a:moveTo>
                    <a:pt x="15" y="6"/>
                  </a:moveTo>
                  <a:cubicBezTo>
                    <a:pt x="27" y="0"/>
                    <a:pt x="42" y="4"/>
                    <a:pt x="48" y="15"/>
                  </a:cubicBezTo>
                  <a:cubicBezTo>
                    <a:pt x="55" y="27"/>
                    <a:pt x="51" y="41"/>
                    <a:pt x="39" y="48"/>
                  </a:cubicBezTo>
                  <a:cubicBezTo>
                    <a:pt x="28" y="55"/>
                    <a:pt x="13" y="51"/>
                    <a:pt x="7" y="39"/>
                  </a:cubicBezTo>
                  <a:cubicBezTo>
                    <a:pt x="0" y="28"/>
                    <a:pt x="4" y="13"/>
                    <a:pt x="15" y="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7" name="직사각형 6"/>
          <p:cNvSpPr/>
          <p:nvPr/>
        </p:nvSpPr>
        <p:spPr>
          <a:xfrm>
            <a:off x="8205882" y="3154094"/>
            <a:ext cx="1107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ko-KR" altLang="en-US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텍스트</a:t>
            </a:r>
            <a:endParaRPr lang="ko-KR" altLang="en-U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-258308" y="-107665"/>
            <a:ext cx="1658483" cy="1488790"/>
            <a:chOff x="-258308" y="-107665"/>
            <a:chExt cx="1658483" cy="1488790"/>
          </a:xfrm>
        </p:grpSpPr>
        <p:cxnSp>
          <p:nvCxnSpPr>
            <p:cNvPr id="10" name="직선 연결선 9"/>
            <p:cNvCxnSpPr/>
            <p:nvPr/>
          </p:nvCxnSpPr>
          <p:spPr>
            <a:xfrm flipV="1">
              <a:off x="-95250" y="-95250"/>
              <a:ext cx="1495425" cy="1476375"/>
            </a:xfrm>
            <a:prstGeom prst="line">
              <a:avLst/>
            </a:prstGeom>
            <a:ln w="41275">
              <a:gradFill flip="none" rotWithShape="1">
                <a:gsLst>
                  <a:gs pos="80000">
                    <a:srgbClr val="1E475B"/>
                  </a:gs>
                  <a:gs pos="100000">
                    <a:schemeClr val="bg1">
                      <a:alpha val="0"/>
                    </a:schemeClr>
                  </a:gs>
                  <a:gs pos="0">
                    <a:schemeClr val="bg1">
                      <a:alpha val="0"/>
                    </a:schemeClr>
                  </a:gs>
                  <a:gs pos="23000">
                    <a:srgbClr val="204C62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직선 연결선 194"/>
            <p:cNvCxnSpPr/>
            <p:nvPr/>
          </p:nvCxnSpPr>
          <p:spPr>
            <a:xfrm flipV="1">
              <a:off x="-258308" y="-107665"/>
              <a:ext cx="1495425" cy="1476375"/>
            </a:xfrm>
            <a:prstGeom prst="line">
              <a:avLst/>
            </a:prstGeom>
            <a:ln w="41275">
              <a:gradFill flip="none" rotWithShape="1">
                <a:gsLst>
                  <a:gs pos="80000">
                    <a:srgbClr val="1E475B"/>
                  </a:gs>
                  <a:gs pos="100000">
                    <a:schemeClr val="bg1">
                      <a:alpha val="0"/>
                    </a:schemeClr>
                  </a:gs>
                  <a:gs pos="0">
                    <a:schemeClr val="bg1">
                      <a:alpha val="0"/>
                    </a:schemeClr>
                  </a:gs>
                  <a:gs pos="23000">
                    <a:srgbClr val="204C62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그룹 8"/>
          <p:cNvGrpSpPr/>
          <p:nvPr/>
        </p:nvGrpSpPr>
        <p:grpSpPr>
          <a:xfrm>
            <a:off x="10335126" y="5219570"/>
            <a:ext cx="1938245" cy="1665309"/>
            <a:chOff x="10335126" y="5219570"/>
            <a:chExt cx="1938245" cy="1665309"/>
          </a:xfrm>
        </p:grpSpPr>
        <p:cxnSp>
          <p:nvCxnSpPr>
            <p:cNvPr id="62" name="직선 연결선 61"/>
            <p:cNvCxnSpPr/>
            <p:nvPr/>
          </p:nvCxnSpPr>
          <p:spPr>
            <a:xfrm flipV="1">
              <a:off x="10777946" y="5408504"/>
              <a:ext cx="1495425" cy="1476375"/>
            </a:xfrm>
            <a:prstGeom prst="line">
              <a:avLst/>
            </a:prstGeom>
            <a:ln w="41275">
              <a:gradFill flip="none" rotWithShape="1">
                <a:gsLst>
                  <a:gs pos="80000">
                    <a:srgbClr val="1E475B"/>
                  </a:gs>
                  <a:gs pos="100000">
                    <a:schemeClr val="bg1">
                      <a:alpha val="0"/>
                    </a:schemeClr>
                  </a:gs>
                  <a:gs pos="0">
                    <a:schemeClr val="bg1">
                      <a:alpha val="0"/>
                    </a:schemeClr>
                  </a:gs>
                  <a:gs pos="23000">
                    <a:srgbClr val="204C62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직선 연결선 195"/>
            <p:cNvCxnSpPr/>
            <p:nvPr/>
          </p:nvCxnSpPr>
          <p:spPr>
            <a:xfrm flipV="1">
              <a:off x="10745999" y="5219570"/>
              <a:ext cx="1495425" cy="1476375"/>
            </a:xfrm>
            <a:prstGeom prst="line">
              <a:avLst/>
            </a:prstGeom>
            <a:ln w="41275">
              <a:gradFill flip="none" rotWithShape="1">
                <a:gsLst>
                  <a:gs pos="80000">
                    <a:srgbClr val="1E475B"/>
                  </a:gs>
                  <a:gs pos="100000">
                    <a:schemeClr val="bg1">
                      <a:alpha val="0"/>
                    </a:schemeClr>
                  </a:gs>
                  <a:gs pos="0">
                    <a:schemeClr val="bg1">
                      <a:alpha val="0"/>
                    </a:schemeClr>
                  </a:gs>
                  <a:gs pos="23000">
                    <a:srgbClr val="204C62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직선 연결선 196"/>
            <p:cNvCxnSpPr/>
            <p:nvPr/>
          </p:nvCxnSpPr>
          <p:spPr>
            <a:xfrm flipV="1">
              <a:off x="10335126" y="5381625"/>
              <a:ext cx="1495425" cy="1476375"/>
            </a:xfrm>
            <a:prstGeom prst="line">
              <a:avLst/>
            </a:prstGeom>
            <a:ln w="41275">
              <a:gradFill flip="none" rotWithShape="1">
                <a:gsLst>
                  <a:gs pos="80000">
                    <a:srgbClr val="1E475B"/>
                  </a:gs>
                  <a:gs pos="100000">
                    <a:schemeClr val="bg1">
                      <a:alpha val="0"/>
                    </a:schemeClr>
                  </a:gs>
                  <a:gs pos="0">
                    <a:schemeClr val="bg1">
                      <a:alpha val="0"/>
                    </a:schemeClr>
                  </a:gs>
                  <a:gs pos="23000">
                    <a:srgbClr val="204C62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1680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7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75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50"/>
                            </p:stCondLst>
                            <p:childTnLst>
                              <p:par>
                                <p:cTn id="3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7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7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2" grpId="0"/>
      <p:bldP spid="56" grpId="0"/>
      <p:bldP spid="59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한쪽 모서리가 잘린 사각형 15"/>
          <p:cNvSpPr/>
          <p:nvPr/>
        </p:nvSpPr>
        <p:spPr>
          <a:xfrm>
            <a:off x="5901726" y="1965924"/>
            <a:ext cx="5553674" cy="3990376"/>
          </a:xfrm>
          <a:prstGeom prst="snip1Rect">
            <a:avLst>
              <a:gd name="adj" fmla="val 50000"/>
            </a:avLst>
          </a:prstGeom>
          <a:solidFill>
            <a:schemeClr val="tx1">
              <a:lumMod val="6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7" name="그룹 26"/>
          <p:cNvGrpSpPr/>
          <p:nvPr/>
        </p:nvGrpSpPr>
        <p:grpSpPr>
          <a:xfrm>
            <a:off x="5474076" y="1292871"/>
            <a:ext cx="803607" cy="1346105"/>
            <a:chOff x="4113860" y="2732127"/>
            <a:chExt cx="803607" cy="1346105"/>
          </a:xfrm>
          <a:solidFill>
            <a:srgbClr val="F4B183"/>
          </a:solidFill>
        </p:grpSpPr>
        <p:sp>
          <p:nvSpPr>
            <p:cNvPr id="28" name="Oval 108"/>
            <p:cNvSpPr>
              <a:spLocks noChangeArrowheads="1"/>
            </p:cNvSpPr>
            <p:nvPr/>
          </p:nvSpPr>
          <p:spPr bwMode="auto">
            <a:xfrm>
              <a:off x="4570292" y="2863896"/>
              <a:ext cx="90488" cy="9048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Oval 109"/>
            <p:cNvSpPr>
              <a:spLocks noChangeArrowheads="1"/>
            </p:cNvSpPr>
            <p:nvPr/>
          </p:nvSpPr>
          <p:spPr bwMode="auto">
            <a:xfrm>
              <a:off x="4316901" y="2732127"/>
              <a:ext cx="120650" cy="1206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grpSp>
          <p:nvGrpSpPr>
            <p:cNvPr id="30" name="그룹 29"/>
            <p:cNvGrpSpPr/>
            <p:nvPr/>
          </p:nvGrpSpPr>
          <p:grpSpPr>
            <a:xfrm>
              <a:off x="4125467" y="3283355"/>
              <a:ext cx="792000" cy="794877"/>
              <a:chOff x="4263605" y="3293514"/>
              <a:chExt cx="933067" cy="936457"/>
            </a:xfrm>
            <a:grpFill/>
          </p:grpSpPr>
          <p:sp>
            <p:nvSpPr>
              <p:cNvPr id="38" name="Rectangle 105"/>
              <p:cNvSpPr>
                <a:spLocks noChangeArrowheads="1"/>
              </p:cNvSpPr>
              <p:nvPr/>
            </p:nvSpPr>
            <p:spPr bwMode="auto">
              <a:xfrm>
                <a:off x="4295235" y="3369201"/>
                <a:ext cx="848243" cy="860770"/>
              </a:xfrm>
              <a:prstGeom prst="roundRect">
                <a:avLst>
                  <a:gd name="adj" fmla="val 7753"/>
                </a:avLst>
              </a:prstGeom>
              <a:noFill/>
              <a:ln w="73025">
                <a:solidFill>
                  <a:srgbClr val="F4B183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9" name="자유형 38"/>
              <p:cNvSpPr/>
              <p:nvPr/>
            </p:nvSpPr>
            <p:spPr>
              <a:xfrm>
                <a:off x="4263605" y="3293514"/>
                <a:ext cx="933067" cy="550173"/>
              </a:xfrm>
              <a:custGeom>
                <a:avLst/>
                <a:gdLst>
                  <a:gd name="connsiteX0" fmla="*/ 21215 w 797838"/>
                  <a:gd name="connsiteY0" fmla="*/ 0 h 550173"/>
                  <a:gd name="connsiteX1" fmla="*/ 776623 w 797838"/>
                  <a:gd name="connsiteY1" fmla="*/ 0 h 550173"/>
                  <a:gd name="connsiteX2" fmla="*/ 797838 w 797838"/>
                  <a:gd name="connsiteY2" fmla="*/ 21215 h 550173"/>
                  <a:gd name="connsiteX3" fmla="*/ 797838 w 797838"/>
                  <a:gd name="connsiteY3" fmla="*/ 550173 h 550173"/>
                  <a:gd name="connsiteX4" fmla="*/ 743501 w 797838"/>
                  <a:gd name="connsiteY4" fmla="*/ 549569 h 550173"/>
                  <a:gd name="connsiteX5" fmla="*/ 30131 w 797838"/>
                  <a:gd name="connsiteY5" fmla="*/ 454392 h 550173"/>
                  <a:gd name="connsiteX6" fmla="*/ 0 w 797838"/>
                  <a:gd name="connsiteY6" fmla="*/ 461427 h 550173"/>
                  <a:gd name="connsiteX7" fmla="*/ 0 w 797838"/>
                  <a:gd name="connsiteY7" fmla="*/ 21215 h 550173"/>
                  <a:gd name="connsiteX8" fmla="*/ 21215 w 797838"/>
                  <a:gd name="connsiteY8" fmla="*/ 0 h 550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7838" h="550173">
                    <a:moveTo>
                      <a:pt x="21215" y="0"/>
                    </a:moveTo>
                    <a:lnTo>
                      <a:pt x="776623" y="0"/>
                    </a:lnTo>
                    <a:cubicBezTo>
                      <a:pt x="788340" y="0"/>
                      <a:pt x="797838" y="9498"/>
                      <a:pt x="797838" y="21215"/>
                    </a:cubicBezTo>
                    <a:lnTo>
                      <a:pt x="797838" y="550173"/>
                    </a:lnTo>
                    <a:lnTo>
                      <a:pt x="743501" y="549569"/>
                    </a:lnTo>
                    <a:cubicBezTo>
                      <a:pt x="505711" y="535469"/>
                      <a:pt x="267921" y="415616"/>
                      <a:pt x="30131" y="454392"/>
                    </a:cubicBezTo>
                    <a:lnTo>
                      <a:pt x="0" y="461427"/>
                    </a:lnTo>
                    <a:lnTo>
                      <a:pt x="0" y="21215"/>
                    </a:lnTo>
                    <a:cubicBezTo>
                      <a:pt x="0" y="9498"/>
                      <a:pt x="9498" y="0"/>
                      <a:pt x="2121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31" name="Freeform 114"/>
            <p:cNvSpPr>
              <a:spLocks/>
            </p:cNvSpPr>
            <p:nvPr/>
          </p:nvSpPr>
          <p:spPr bwMode="auto">
            <a:xfrm>
              <a:off x="4113860" y="3180660"/>
              <a:ext cx="420688" cy="60325"/>
            </a:xfrm>
            <a:custGeom>
              <a:avLst/>
              <a:gdLst>
                <a:gd name="T0" fmla="*/ 104 w 112"/>
                <a:gd name="T1" fmla="*/ 16 h 16"/>
                <a:gd name="T2" fmla="*/ 8 w 112"/>
                <a:gd name="T3" fmla="*/ 16 h 16"/>
                <a:gd name="T4" fmla="*/ 0 w 112"/>
                <a:gd name="T5" fmla="*/ 8 h 16"/>
                <a:gd name="T6" fmla="*/ 8 w 112"/>
                <a:gd name="T7" fmla="*/ 0 h 16"/>
                <a:gd name="T8" fmla="*/ 104 w 112"/>
                <a:gd name="T9" fmla="*/ 0 h 16"/>
                <a:gd name="T10" fmla="*/ 112 w 112"/>
                <a:gd name="T11" fmla="*/ 8 h 16"/>
                <a:gd name="T12" fmla="*/ 104 w 112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2" h="16">
                  <a:moveTo>
                    <a:pt x="104" y="16"/>
                  </a:moveTo>
                  <a:cubicBezTo>
                    <a:pt x="8" y="16"/>
                    <a:pt x="8" y="16"/>
                    <a:pt x="8" y="16"/>
                  </a:cubicBezTo>
                  <a:cubicBezTo>
                    <a:pt x="4" y="16"/>
                    <a:pt x="0" y="12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8" y="0"/>
                    <a:pt x="112" y="4"/>
                    <a:pt x="112" y="8"/>
                  </a:cubicBezTo>
                  <a:cubicBezTo>
                    <a:pt x="112" y="12"/>
                    <a:pt x="108" y="16"/>
                    <a:pt x="104" y="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2" name="Freeform 114"/>
            <p:cNvSpPr>
              <a:spLocks/>
            </p:cNvSpPr>
            <p:nvPr/>
          </p:nvSpPr>
          <p:spPr bwMode="auto">
            <a:xfrm>
              <a:off x="4489780" y="3180660"/>
              <a:ext cx="420688" cy="60325"/>
            </a:xfrm>
            <a:custGeom>
              <a:avLst/>
              <a:gdLst>
                <a:gd name="T0" fmla="*/ 104 w 112"/>
                <a:gd name="T1" fmla="*/ 16 h 16"/>
                <a:gd name="T2" fmla="*/ 8 w 112"/>
                <a:gd name="T3" fmla="*/ 16 h 16"/>
                <a:gd name="T4" fmla="*/ 0 w 112"/>
                <a:gd name="T5" fmla="*/ 8 h 16"/>
                <a:gd name="T6" fmla="*/ 8 w 112"/>
                <a:gd name="T7" fmla="*/ 0 h 16"/>
                <a:gd name="T8" fmla="*/ 104 w 112"/>
                <a:gd name="T9" fmla="*/ 0 h 16"/>
                <a:gd name="T10" fmla="*/ 112 w 112"/>
                <a:gd name="T11" fmla="*/ 8 h 16"/>
                <a:gd name="T12" fmla="*/ 104 w 112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2" h="16">
                  <a:moveTo>
                    <a:pt x="104" y="16"/>
                  </a:moveTo>
                  <a:cubicBezTo>
                    <a:pt x="8" y="16"/>
                    <a:pt x="8" y="16"/>
                    <a:pt x="8" y="16"/>
                  </a:cubicBezTo>
                  <a:cubicBezTo>
                    <a:pt x="4" y="16"/>
                    <a:pt x="0" y="12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8" y="0"/>
                    <a:pt x="112" y="4"/>
                    <a:pt x="112" y="8"/>
                  </a:cubicBezTo>
                  <a:cubicBezTo>
                    <a:pt x="112" y="12"/>
                    <a:pt x="108" y="16"/>
                    <a:pt x="104" y="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3" name="Oval 111"/>
            <p:cNvSpPr>
              <a:spLocks noChangeArrowheads="1"/>
            </p:cNvSpPr>
            <p:nvPr/>
          </p:nvSpPr>
          <p:spPr bwMode="auto">
            <a:xfrm>
              <a:off x="4461999" y="3895828"/>
              <a:ext cx="60325" cy="6032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4" name="Oval 112"/>
            <p:cNvSpPr>
              <a:spLocks noChangeArrowheads="1"/>
            </p:cNvSpPr>
            <p:nvPr/>
          </p:nvSpPr>
          <p:spPr bwMode="auto">
            <a:xfrm>
              <a:off x="4538199" y="3760891"/>
              <a:ext cx="88900" cy="9048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5" name="Oval 113"/>
            <p:cNvSpPr>
              <a:spLocks noChangeArrowheads="1"/>
            </p:cNvSpPr>
            <p:nvPr/>
          </p:nvSpPr>
          <p:spPr bwMode="auto">
            <a:xfrm>
              <a:off x="4327061" y="3625953"/>
              <a:ext cx="120650" cy="119063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6" name="Oval 115"/>
            <p:cNvSpPr>
              <a:spLocks noChangeArrowheads="1"/>
            </p:cNvSpPr>
            <p:nvPr/>
          </p:nvSpPr>
          <p:spPr bwMode="auto">
            <a:xfrm>
              <a:off x="4451839" y="3024926"/>
              <a:ext cx="60325" cy="60325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7" name="Oval 108"/>
            <p:cNvSpPr>
              <a:spLocks noChangeArrowheads="1"/>
            </p:cNvSpPr>
            <p:nvPr/>
          </p:nvSpPr>
          <p:spPr bwMode="auto">
            <a:xfrm>
              <a:off x="4698087" y="3068987"/>
              <a:ext cx="90488" cy="9048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277683" y="2335341"/>
            <a:ext cx="443215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§"/>
            </a:pPr>
            <a:r>
              <a:rPr lang="ko-KR" altLang="en-US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이곳에 학습 정리를 적어 주십시오</a:t>
            </a:r>
            <a:r>
              <a:rPr lang="en-US" altLang="ko-KR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§"/>
            </a:pP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이곳에 학습 정리를 적어 주십시오</a:t>
            </a:r>
            <a:r>
              <a:rPr lang="en-US" altLang="ko-KR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en-US" altLang="ko-KR" sz="1600" dirty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§"/>
            </a:pP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이곳에 학습 정리를 적어 주십시오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sz="1600" dirty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§"/>
            </a:pP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이곳에 학습 정리를 적어 주십시오</a:t>
            </a:r>
            <a:r>
              <a:rPr lang="en-US" altLang="ko-KR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§"/>
            </a:pP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이곳에 학습 정리를 적어 주십시오</a:t>
            </a:r>
            <a:r>
              <a:rPr lang="en-US" altLang="ko-KR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sz="1600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5556853" y="1870566"/>
            <a:ext cx="670560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 latinLnBrk="0">
              <a:defRPr/>
            </a:pPr>
            <a:r>
              <a:rPr lang="ko-KR" altLang="en-US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학습</a:t>
            </a:r>
            <a:endParaRPr lang="en-US" altLang="ko-KR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  <a:p>
            <a:pPr lvl="0" algn="ctr" latinLnBrk="0">
              <a:defRPr/>
            </a:pPr>
            <a:r>
              <a:rPr lang="ko-KR" altLang="en-US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정리</a:t>
            </a:r>
            <a:endParaRPr lang="ko-KR" altLang="en-U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grpSp>
        <p:nvGrpSpPr>
          <p:cNvPr id="4" name="그룹 3"/>
          <p:cNvGrpSpPr/>
          <p:nvPr/>
        </p:nvGrpSpPr>
        <p:grpSpPr>
          <a:xfrm>
            <a:off x="8969281" y="-257669"/>
            <a:ext cx="2629719" cy="1153414"/>
            <a:chOff x="8969281" y="-257669"/>
            <a:chExt cx="2629719" cy="1153414"/>
          </a:xfrm>
        </p:grpSpPr>
        <p:sp>
          <p:nvSpPr>
            <p:cNvPr id="6" name="TextBox 5"/>
            <p:cNvSpPr txBox="1"/>
            <p:nvPr/>
          </p:nvSpPr>
          <p:spPr>
            <a:xfrm flipH="1">
              <a:off x="9258918" y="495635"/>
              <a:ext cx="23400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rPr>
                <a:t>학습정리</a:t>
              </a:r>
              <a:endParaRPr lang="ko-KR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grpSp>
          <p:nvGrpSpPr>
            <p:cNvPr id="43" name="그룹 42"/>
            <p:cNvGrpSpPr/>
            <p:nvPr/>
          </p:nvGrpSpPr>
          <p:grpSpPr>
            <a:xfrm>
              <a:off x="8969281" y="-257669"/>
              <a:ext cx="968376" cy="1130301"/>
              <a:chOff x="788988" y="4617518"/>
              <a:chExt cx="968376" cy="1130301"/>
            </a:xfrm>
          </p:grpSpPr>
          <p:sp>
            <p:nvSpPr>
              <p:cNvPr id="44" name="Freeform 126"/>
              <p:cNvSpPr>
                <a:spLocks/>
              </p:cNvSpPr>
              <p:nvPr/>
            </p:nvSpPr>
            <p:spPr bwMode="auto">
              <a:xfrm>
                <a:off x="788988" y="5612881"/>
                <a:ext cx="90488" cy="134938"/>
              </a:xfrm>
              <a:custGeom>
                <a:avLst/>
                <a:gdLst>
                  <a:gd name="T0" fmla="*/ 24 w 24"/>
                  <a:gd name="T1" fmla="*/ 24 h 36"/>
                  <a:gd name="T2" fmla="*/ 12 w 24"/>
                  <a:gd name="T3" fmla="*/ 36 h 36"/>
                  <a:gd name="T4" fmla="*/ 0 w 24"/>
                  <a:gd name="T5" fmla="*/ 24 h 36"/>
                  <a:gd name="T6" fmla="*/ 12 w 24"/>
                  <a:gd name="T7" fmla="*/ 0 h 36"/>
                  <a:gd name="T8" fmla="*/ 24 w 24"/>
                  <a:gd name="T9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36">
                    <a:moveTo>
                      <a:pt x="24" y="24"/>
                    </a:moveTo>
                    <a:cubicBezTo>
                      <a:pt x="24" y="30"/>
                      <a:pt x="19" y="36"/>
                      <a:pt x="12" y="36"/>
                    </a:cubicBezTo>
                    <a:cubicBezTo>
                      <a:pt x="5" y="36"/>
                      <a:pt x="0" y="30"/>
                      <a:pt x="0" y="24"/>
                    </a:cubicBezTo>
                    <a:cubicBezTo>
                      <a:pt x="0" y="17"/>
                      <a:pt x="12" y="0"/>
                      <a:pt x="12" y="0"/>
                    </a:cubicBezTo>
                    <a:cubicBezTo>
                      <a:pt x="12" y="0"/>
                      <a:pt x="24" y="17"/>
                      <a:pt x="24" y="2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5" name="Freeform 127"/>
              <p:cNvSpPr>
                <a:spLocks/>
              </p:cNvSpPr>
              <p:nvPr/>
            </p:nvSpPr>
            <p:spPr bwMode="auto">
              <a:xfrm>
                <a:off x="830263" y="5000106"/>
                <a:ext cx="544513" cy="544513"/>
              </a:xfrm>
              <a:custGeom>
                <a:avLst/>
                <a:gdLst>
                  <a:gd name="T0" fmla="*/ 123 w 145"/>
                  <a:gd name="T1" fmla="*/ 0 h 145"/>
                  <a:gd name="T2" fmla="*/ 48 w 145"/>
                  <a:gd name="T3" fmla="*/ 74 h 145"/>
                  <a:gd name="T4" fmla="*/ 3 w 145"/>
                  <a:gd name="T5" fmla="*/ 136 h 145"/>
                  <a:gd name="T6" fmla="*/ 3 w 145"/>
                  <a:gd name="T7" fmla="*/ 142 h 145"/>
                  <a:gd name="T8" fmla="*/ 9 w 145"/>
                  <a:gd name="T9" fmla="*/ 142 h 145"/>
                  <a:gd name="T10" fmla="*/ 71 w 145"/>
                  <a:gd name="T11" fmla="*/ 97 h 145"/>
                  <a:gd name="T12" fmla="*/ 145 w 145"/>
                  <a:gd name="T13" fmla="*/ 22 h 145"/>
                  <a:gd name="T14" fmla="*/ 123 w 145"/>
                  <a:gd name="T15" fmla="*/ 0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5" h="145">
                    <a:moveTo>
                      <a:pt x="123" y="0"/>
                    </a:moveTo>
                    <a:cubicBezTo>
                      <a:pt x="101" y="21"/>
                      <a:pt x="53" y="69"/>
                      <a:pt x="48" y="74"/>
                    </a:cubicBezTo>
                    <a:cubicBezTo>
                      <a:pt x="43" y="79"/>
                      <a:pt x="12" y="123"/>
                      <a:pt x="3" y="136"/>
                    </a:cubicBezTo>
                    <a:cubicBezTo>
                      <a:pt x="1" y="138"/>
                      <a:pt x="0" y="139"/>
                      <a:pt x="3" y="142"/>
                    </a:cubicBezTo>
                    <a:cubicBezTo>
                      <a:pt x="6" y="145"/>
                      <a:pt x="7" y="144"/>
                      <a:pt x="9" y="142"/>
                    </a:cubicBezTo>
                    <a:cubicBezTo>
                      <a:pt x="22" y="133"/>
                      <a:pt x="66" y="102"/>
                      <a:pt x="71" y="97"/>
                    </a:cubicBezTo>
                    <a:cubicBezTo>
                      <a:pt x="145" y="22"/>
                      <a:pt x="145" y="22"/>
                      <a:pt x="145" y="22"/>
                    </a:cubicBezTo>
                    <a:lnTo>
                      <a:pt x="123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6" name="Freeform 128"/>
              <p:cNvSpPr>
                <a:spLocks/>
              </p:cNvSpPr>
              <p:nvPr/>
            </p:nvSpPr>
            <p:spPr bwMode="auto">
              <a:xfrm>
                <a:off x="1289051" y="4617518"/>
                <a:ext cx="468313" cy="469900"/>
              </a:xfrm>
              <a:custGeom>
                <a:avLst/>
                <a:gdLst>
                  <a:gd name="T0" fmla="*/ 119 w 125"/>
                  <a:gd name="T1" fmla="*/ 6 h 125"/>
                  <a:gd name="T2" fmla="*/ 119 w 125"/>
                  <a:gd name="T3" fmla="*/ 6 h 125"/>
                  <a:gd name="T4" fmla="*/ 96 w 125"/>
                  <a:gd name="T5" fmla="*/ 6 h 125"/>
                  <a:gd name="T6" fmla="*/ 37 w 125"/>
                  <a:gd name="T7" fmla="*/ 66 h 125"/>
                  <a:gd name="T8" fmla="*/ 14 w 125"/>
                  <a:gd name="T9" fmla="*/ 83 h 125"/>
                  <a:gd name="T10" fmla="*/ 3 w 125"/>
                  <a:gd name="T11" fmla="*/ 83 h 125"/>
                  <a:gd name="T12" fmla="*/ 3 w 125"/>
                  <a:gd name="T13" fmla="*/ 94 h 125"/>
                  <a:gd name="T14" fmla="*/ 31 w 125"/>
                  <a:gd name="T15" fmla="*/ 122 h 125"/>
                  <a:gd name="T16" fmla="*/ 42 w 125"/>
                  <a:gd name="T17" fmla="*/ 122 h 125"/>
                  <a:gd name="T18" fmla="*/ 42 w 125"/>
                  <a:gd name="T19" fmla="*/ 111 h 125"/>
                  <a:gd name="T20" fmla="*/ 59 w 125"/>
                  <a:gd name="T21" fmla="*/ 88 h 125"/>
                  <a:gd name="T22" fmla="*/ 119 w 125"/>
                  <a:gd name="T23" fmla="*/ 29 h 125"/>
                  <a:gd name="T24" fmla="*/ 119 w 125"/>
                  <a:gd name="T25" fmla="*/ 6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5" h="125">
                    <a:moveTo>
                      <a:pt x="119" y="6"/>
                    </a:moveTo>
                    <a:cubicBezTo>
                      <a:pt x="119" y="6"/>
                      <a:pt x="119" y="6"/>
                      <a:pt x="119" y="6"/>
                    </a:cubicBezTo>
                    <a:cubicBezTo>
                      <a:pt x="113" y="1"/>
                      <a:pt x="102" y="0"/>
                      <a:pt x="96" y="6"/>
                    </a:cubicBezTo>
                    <a:cubicBezTo>
                      <a:pt x="37" y="66"/>
                      <a:pt x="37" y="66"/>
                      <a:pt x="37" y="66"/>
                    </a:cubicBezTo>
                    <a:cubicBezTo>
                      <a:pt x="34" y="63"/>
                      <a:pt x="34" y="63"/>
                      <a:pt x="14" y="83"/>
                    </a:cubicBezTo>
                    <a:cubicBezTo>
                      <a:pt x="11" y="79"/>
                      <a:pt x="6" y="79"/>
                      <a:pt x="3" y="83"/>
                    </a:cubicBezTo>
                    <a:cubicBezTo>
                      <a:pt x="0" y="86"/>
                      <a:pt x="0" y="91"/>
                      <a:pt x="3" y="94"/>
                    </a:cubicBezTo>
                    <a:cubicBezTo>
                      <a:pt x="3" y="94"/>
                      <a:pt x="31" y="122"/>
                      <a:pt x="31" y="122"/>
                    </a:cubicBezTo>
                    <a:cubicBezTo>
                      <a:pt x="34" y="125"/>
                      <a:pt x="39" y="125"/>
                      <a:pt x="42" y="122"/>
                    </a:cubicBezTo>
                    <a:cubicBezTo>
                      <a:pt x="46" y="119"/>
                      <a:pt x="46" y="114"/>
                      <a:pt x="42" y="111"/>
                    </a:cubicBezTo>
                    <a:cubicBezTo>
                      <a:pt x="62" y="92"/>
                      <a:pt x="62" y="91"/>
                      <a:pt x="59" y="88"/>
                    </a:cubicBezTo>
                    <a:cubicBezTo>
                      <a:pt x="119" y="29"/>
                      <a:pt x="119" y="29"/>
                      <a:pt x="119" y="29"/>
                    </a:cubicBezTo>
                    <a:cubicBezTo>
                      <a:pt x="125" y="23"/>
                      <a:pt x="125" y="12"/>
                      <a:pt x="119" y="6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81858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6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8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6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4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6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6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6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6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 uiExpand="1" build="p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90453" y="5553249"/>
            <a:ext cx="6553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dirty="0" smtClean="0"/>
              <a:t>본</a:t>
            </a:r>
            <a:r>
              <a:rPr lang="en-US" altLang="ko-KR" dirty="0" smtClean="0"/>
              <a:t> PPT </a:t>
            </a:r>
            <a:r>
              <a:rPr lang="ko-KR" altLang="ko-KR" dirty="0" smtClean="0"/>
              <a:t>템플릿</a:t>
            </a:r>
            <a:r>
              <a:rPr lang="ko-KR" altLang="en-US" dirty="0" smtClean="0"/>
              <a:t>의 저작권은</a:t>
            </a:r>
            <a:r>
              <a:rPr lang="ko-KR" altLang="ko-KR" dirty="0" smtClean="0"/>
              <a:t> </a:t>
            </a:r>
            <a:r>
              <a:rPr lang="ko-KR" altLang="ko-KR" dirty="0"/>
              <a:t>㈜ </a:t>
            </a:r>
            <a:r>
              <a:rPr lang="ko-KR" altLang="ko-KR" dirty="0" smtClean="0"/>
              <a:t>재미</a:t>
            </a:r>
            <a:r>
              <a:rPr lang="ko-KR" altLang="en-US" dirty="0" smtClean="0"/>
              <a:t>에 있으며</a:t>
            </a:r>
            <a:r>
              <a:rPr lang="ko-KR" altLang="ko-KR" dirty="0" smtClean="0"/>
              <a:t> </a:t>
            </a:r>
            <a:r>
              <a:rPr lang="ko-KR" altLang="en-US" dirty="0" err="1"/>
              <a:t>재</a:t>
            </a:r>
            <a:r>
              <a:rPr lang="ko-KR" altLang="en-US" dirty="0" err="1" smtClean="0"/>
              <a:t>배포를</a:t>
            </a:r>
            <a:r>
              <a:rPr lang="ko-KR" altLang="en-US" dirty="0" smtClean="0"/>
              <a:t> 금합니다</a:t>
            </a:r>
            <a:r>
              <a:rPr lang="en-US" altLang="ko-KR" dirty="0" smtClean="0"/>
              <a:t>.</a:t>
            </a:r>
            <a:endParaRPr lang="ko-KR" altLang="ko-KR" dirty="0" smtClean="0"/>
          </a:p>
          <a:p>
            <a:pPr algn="ctr"/>
            <a:r>
              <a:rPr lang="ko-KR" altLang="ko-KR" dirty="0" smtClean="0"/>
              <a:t>ⓒ </a:t>
            </a:r>
            <a:r>
              <a:rPr lang="en-US" altLang="ko-KR" dirty="0" smtClean="0"/>
              <a:t>Copyright 2016 XEMI all right reserved</a:t>
            </a:r>
            <a:endParaRPr lang="ko-KR" altLang="ko-KR" dirty="0"/>
          </a:p>
        </p:txBody>
      </p:sp>
      <p:grpSp>
        <p:nvGrpSpPr>
          <p:cNvPr id="3" name="그룹 2"/>
          <p:cNvGrpSpPr/>
          <p:nvPr/>
        </p:nvGrpSpPr>
        <p:grpSpPr>
          <a:xfrm>
            <a:off x="6313470" y="4110270"/>
            <a:ext cx="5543658" cy="1195945"/>
            <a:chOff x="6313470" y="4110270"/>
            <a:chExt cx="5543658" cy="1195945"/>
          </a:xfrm>
        </p:grpSpPr>
        <p:sp>
          <p:nvSpPr>
            <p:cNvPr id="4" name="타원 3"/>
            <p:cNvSpPr/>
            <p:nvPr/>
          </p:nvSpPr>
          <p:spPr>
            <a:xfrm>
              <a:off x="6408292" y="4577576"/>
              <a:ext cx="728638" cy="728639"/>
            </a:xfrm>
            <a:prstGeom prst="ellipse">
              <a:avLst/>
            </a:prstGeom>
            <a:solidFill>
              <a:srgbClr val="204C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5" name="타원 4"/>
            <p:cNvSpPr/>
            <p:nvPr/>
          </p:nvSpPr>
          <p:spPr>
            <a:xfrm>
              <a:off x="11128490" y="4577576"/>
              <a:ext cx="728638" cy="728639"/>
            </a:xfrm>
            <a:prstGeom prst="ellipse">
              <a:avLst/>
            </a:prstGeom>
            <a:solidFill>
              <a:srgbClr val="F4B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6" name="타원 5"/>
            <p:cNvSpPr/>
            <p:nvPr/>
          </p:nvSpPr>
          <p:spPr>
            <a:xfrm>
              <a:off x="8296372" y="4577576"/>
              <a:ext cx="728638" cy="728639"/>
            </a:xfrm>
            <a:prstGeom prst="ellipse">
              <a:avLst/>
            </a:prstGeom>
            <a:solidFill>
              <a:srgbClr val="C093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7" name="타원 6"/>
            <p:cNvSpPr/>
            <p:nvPr/>
          </p:nvSpPr>
          <p:spPr>
            <a:xfrm>
              <a:off x="7352332" y="4577576"/>
              <a:ext cx="728638" cy="728639"/>
            </a:xfrm>
            <a:prstGeom prst="ellipse">
              <a:avLst/>
            </a:prstGeom>
            <a:solidFill>
              <a:srgbClr val="4631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8" name="타원 7"/>
            <p:cNvSpPr/>
            <p:nvPr/>
          </p:nvSpPr>
          <p:spPr>
            <a:xfrm>
              <a:off x="10184452" y="4577576"/>
              <a:ext cx="728638" cy="728639"/>
            </a:xfrm>
            <a:prstGeom prst="ellipse">
              <a:avLst/>
            </a:prstGeom>
            <a:solidFill>
              <a:srgbClr val="F8E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9" name="타원 8"/>
            <p:cNvSpPr/>
            <p:nvPr/>
          </p:nvSpPr>
          <p:spPr>
            <a:xfrm>
              <a:off x="9240412" y="4577576"/>
              <a:ext cx="728638" cy="728639"/>
            </a:xfrm>
            <a:prstGeom prst="ellipse">
              <a:avLst/>
            </a:prstGeom>
            <a:solidFill>
              <a:srgbClr val="2D8A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6313470" y="4110270"/>
              <a:ext cx="10887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rPr>
                <a:t>사용색상</a:t>
              </a:r>
              <a:endPara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  <p:sp>
        <p:nvSpPr>
          <p:cNvPr id="74" name="직사각형 73"/>
          <p:cNvSpPr/>
          <p:nvPr/>
        </p:nvSpPr>
        <p:spPr>
          <a:xfrm>
            <a:off x="177169" y="382268"/>
            <a:ext cx="26559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사용 소스</a:t>
            </a:r>
            <a:endParaRPr lang="en-US" altLang="ko-KR" sz="2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pSp>
        <p:nvGrpSpPr>
          <p:cNvPr id="200" name="그룹 199"/>
          <p:cNvGrpSpPr/>
          <p:nvPr/>
        </p:nvGrpSpPr>
        <p:grpSpPr>
          <a:xfrm>
            <a:off x="1288874" y="4284338"/>
            <a:ext cx="1185862" cy="1814512"/>
            <a:chOff x="7316788" y="1011238"/>
            <a:chExt cx="1185862" cy="1814512"/>
          </a:xfrm>
        </p:grpSpPr>
        <p:sp>
          <p:nvSpPr>
            <p:cNvPr id="113" name="Freeform 53"/>
            <p:cNvSpPr>
              <a:spLocks/>
            </p:cNvSpPr>
            <p:nvPr/>
          </p:nvSpPr>
          <p:spPr bwMode="auto">
            <a:xfrm>
              <a:off x="7902575" y="2135188"/>
              <a:ext cx="600075" cy="95250"/>
            </a:xfrm>
            <a:custGeom>
              <a:avLst/>
              <a:gdLst>
                <a:gd name="T0" fmla="*/ 160 w 160"/>
                <a:gd name="T1" fmla="*/ 22 h 25"/>
                <a:gd name="T2" fmla="*/ 157 w 160"/>
                <a:gd name="T3" fmla="*/ 25 h 25"/>
                <a:gd name="T4" fmla="*/ 3 w 160"/>
                <a:gd name="T5" fmla="*/ 25 h 25"/>
                <a:gd name="T6" fmla="*/ 0 w 160"/>
                <a:gd name="T7" fmla="*/ 22 h 25"/>
                <a:gd name="T8" fmla="*/ 0 w 160"/>
                <a:gd name="T9" fmla="*/ 2 h 25"/>
                <a:gd name="T10" fmla="*/ 3 w 160"/>
                <a:gd name="T11" fmla="*/ 0 h 25"/>
                <a:gd name="T12" fmla="*/ 157 w 160"/>
                <a:gd name="T13" fmla="*/ 0 h 25"/>
                <a:gd name="T14" fmla="*/ 160 w 160"/>
                <a:gd name="T15" fmla="*/ 2 h 25"/>
                <a:gd name="T16" fmla="*/ 160 w 160"/>
                <a:gd name="T17" fmla="*/ 2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0" h="25">
                  <a:moveTo>
                    <a:pt x="160" y="22"/>
                  </a:moveTo>
                  <a:cubicBezTo>
                    <a:pt x="160" y="24"/>
                    <a:pt x="158" y="25"/>
                    <a:pt x="157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1" y="25"/>
                    <a:pt x="0" y="24"/>
                    <a:pt x="0" y="2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158" y="0"/>
                    <a:pt x="160" y="1"/>
                    <a:pt x="160" y="2"/>
                  </a:cubicBezTo>
                  <a:lnTo>
                    <a:pt x="160" y="2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4" name="Freeform 54"/>
            <p:cNvSpPr>
              <a:spLocks/>
            </p:cNvSpPr>
            <p:nvPr/>
          </p:nvSpPr>
          <p:spPr bwMode="auto">
            <a:xfrm>
              <a:off x="8029575" y="1795463"/>
              <a:ext cx="176213" cy="125412"/>
            </a:xfrm>
            <a:custGeom>
              <a:avLst/>
              <a:gdLst>
                <a:gd name="T0" fmla="*/ 6 w 47"/>
                <a:gd name="T1" fmla="*/ 31 h 33"/>
                <a:gd name="T2" fmla="*/ 9 w 47"/>
                <a:gd name="T3" fmla="*/ 32 h 33"/>
                <a:gd name="T4" fmla="*/ 45 w 47"/>
                <a:gd name="T5" fmla="*/ 16 h 33"/>
                <a:gd name="T6" fmla="*/ 46 w 47"/>
                <a:gd name="T7" fmla="*/ 12 h 33"/>
                <a:gd name="T8" fmla="*/ 41 w 47"/>
                <a:gd name="T9" fmla="*/ 0 h 33"/>
                <a:gd name="T10" fmla="*/ 0 w 47"/>
                <a:gd name="T11" fmla="*/ 19 h 33"/>
                <a:gd name="T12" fmla="*/ 6 w 47"/>
                <a:gd name="T13" fmla="*/ 3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33">
                  <a:moveTo>
                    <a:pt x="6" y="31"/>
                  </a:moveTo>
                  <a:cubicBezTo>
                    <a:pt x="6" y="32"/>
                    <a:pt x="8" y="33"/>
                    <a:pt x="9" y="32"/>
                  </a:cubicBezTo>
                  <a:cubicBezTo>
                    <a:pt x="45" y="16"/>
                    <a:pt x="45" y="16"/>
                    <a:pt x="45" y="16"/>
                  </a:cubicBezTo>
                  <a:cubicBezTo>
                    <a:pt x="46" y="15"/>
                    <a:pt x="47" y="13"/>
                    <a:pt x="46" y="12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0" y="19"/>
                    <a:pt x="0" y="19"/>
                    <a:pt x="0" y="19"/>
                  </a:cubicBezTo>
                  <a:lnTo>
                    <a:pt x="6" y="3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5" name="Freeform 55"/>
            <p:cNvSpPr>
              <a:spLocks/>
            </p:cNvSpPr>
            <p:nvPr/>
          </p:nvSpPr>
          <p:spPr bwMode="auto">
            <a:xfrm>
              <a:off x="7673975" y="1011238"/>
              <a:ext cx="190500" cy="161925"/>
            </a:xfrm>
            <a:custGeom>
              <a:avLst/>
              <a:gdLst>
                <a:gd name="T0" fmla="*/ 13 w 51"/>
                <a:gd name="T1" fmla="*/ 42 h 43"/>
                <a:gd name="T2" fmla="*/ 49 w 51"/>
                <a:gd name="T3" fmla="*/ 26 h 43"/>
                <a:gd name="T4" fmla="*/ 50 w 51"/>
                <a:gd name="T5" fmla="*/ 22 h 43"/>
                <a:gd name="T6" fmla="*/ 41 w 51"/>
                <a:gd name="T7" fmla="*/ 2 h 43"/>
                <a:gd name="T8" fmla="*/ 37 w 51"/>
                <a:gd name="T9" fmla="*/ 1 h 43"/>
                <a:gd name="T10" fmla="*/ 2 w 51"/>
                <a:gd name="T11" fmla="*/ 17 h 43"/>
                <a:gd name="T12" fmla="*/ 0 w 51"/>
                <a:gd name="T13" fmla="*/ 21 h 43"/>
                <a:gd name="T14" fmla="*/ 9 w 51"/>
                <a:gd name="T15" fmla="*/ 41 h 43"/>
                <a:gd name="T16" fmla="*/ 13 w 51"/>
                <a:gd name="T17" fmla="*/ 4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43">
                  <a:moveTo>
                    <a:pt x="13" y="42"/>
                  </a:moveTo>
                  <a:cubicBezTo>
                    <a:pt x="49" y="26"/>
                    <a:pt x="49" y="26"/>
                    <a:pt x="49" y="26"/>
                  </a:cubicBezTo>
                  <a:cubicBezTo>
                    <a:pt x="50" y="25"/>
                    <a:pt x="51" y="23"/>
                    <a:pt x="50" y="22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0" y="1"/>
                    <a:pt x="39" y="0"/>
                    <a:pt x="37" y="1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0" y="18"/>
                    <a:pt x="0" y="20"/>
                    <a:pt x="0" y="21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10" y="42"/>
                    <a:pt x="12" y="43"/>
                    <a:pt x="13" y="4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6" name="Freeform 56"/>
            <p:cNvSpPr>
              <a:spLocks noEditPoints="1"/>
            </p:cNvSpPr>
            <p:nvPr/>
          </p:nvSpPr>
          <p:spPr bwMode="auto">
            <a:xfrm>
              <a:off x="7688263" y="1101725"/>
              <a:ext cx="533400" cy="781050"/>
            </a:xfrm>
            <a:custGeom>
              <a:avLst/>
              <a:gdLst>
                <a:gd name="T0" fmla="*/ 142 w 142"/>
                <a:gd name="T1" fmla="*/ 176 h 207"/>
                <a:gd name="T2" fmla="*/ 61 w 142"/>
                <a:gd name="T3" fmla="*/ 2 h 207"/>
                <a:gd name="T4" fmla="*/ 57 w 142"/>
                <a:gd name="T5" fmla="*/ 0 h 207"/>
                <a:gd name="T6" fmla="*/ 2 w 142"/>
                <a:gd name="T7" fmla="*/ 26 h 207"/>
                <a:gd name="T8" fmla="*/ 0 w 142"/>
                <a:gd name="T9" fmla="*/ 30 h 207"/>
                <a:gd name="T10" fmla="*/ 29 w 142"/>
                <a:gd name="T11" fmla="*/ 91 h 207"/>
                <a:gd name="T12" fmla="*/ 29 w 142"/>
                <a:gd name="T13" fmla="*/ 91 h 207"/>
                <a:gd name="T14" fmla="*/ 66 w 142"/>
                <a:gd name="T15" fmla="*/ 128 h 207"/>
                <a:gd name="T16" fmla="*/ 57 w 142"/>
                <a:gd name="T17" fmla="*/ 152 h 207"/>
                <a:gd name="T18" fmla="*/ 81 w 142"/>
                <a:gd name="T19" fmla="*/ 205 h 207"/>
                <a:gd name="T20" fmla="*/ 85 w 142"/>
                <a:gd name="T21" fmla="*/ 206 h 207"/>
                <a:gd name="T22" fmla="*/ 91 w 142"/>
                <a:gd name="T23" fmla="*/ 203 h 207"/>
                <a:gd name="T24" fmla="*/ 88 w 142"/>
                <a:gd name="T25" fmla="*/ 195 h 207"/>
                <a:gd name="T26" fmla="*/ 89 w 142"/>
                <a:gd name="T27" fmla="*/ 191 h 207"/>
                <a:gd name="T28" fmla="*/ 124 w 142"/>
                <a:gd name="T29" fmla="*/ 175 h 207"/>
                <a:gd name="T30" fmla="*/ 128 w 142"/>
                <a:gd name="T31" fmla="*/ 176 h 207"/>
                <a:gd name="T32" fmla="*/ 132 w 142"/>
                <a:gd name="T33" fmla="*/ 184 h 207"/>
                <a:gd name="T34" fmla="*/ 140 w 142"/>
                <a:gd name="T35" fmla="*/ 180 h 207"/>
                <a:gd name="T36" fmla="*/ 142 w 142"/>
                <a:gd name="T37" fmla="*/ 176 h 207"/>
                <a:gd name="T38" fmla="*/ 124 w 142"/>
                <a:gd name="T39" fmla="*/ 173 h 207"/>
                <a:gd name="T40" fmla="*/ 120 w 142"/>
                <a:gd name="T41" fmla="*/ 175 h 207"/>
                <a:gd name="T42" fmla="*/ 116 w 142"/>
                <a:gd name="T43" fmla="*/ 174 h 207"/>
                <a:gd name="T44" fmla="*/ 47 w 142"/>
                <a:gd name="T45" fmla="*/ 25 h 207"/>
                <a:gd name="T46" fmla="*/ 49 w 142"/>
                <a:gd name="T47" fmla="*/ 21 h 207"/>
                <a:gd name="T48" fmla="*/ 53 w 142"/>
                <a:gd name="T49" fmla="*/ 19 h 207"/>
                <a:gd name="T50" fmla="*/ 57 w 142"/>
                <a:gd name="T51" fmla="*/ 21 h 207"/>
                <a:gd name="T52" fmla="*/ 125 w 142"/>
                <a:gd name="T53" fmla="*/ 170 h 207"/>
                <a:gd name="T54" fmla="*/ 124 w 142"/>
                <a:gd name="T55" fmla="*/ 173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42" h="207">
                  <a:moveTo>
                    <a:pt x="142" y="176"/>
                  </a:moveTo>
                  <a:cubicBezTo>
                    <a:pt x="61" y="2"/>
                    <a:pt x="61" y="2"/>
                    <a:pt x="61" y="2"/>
                  </a:cubicBezTo>
                  <a:cubicBezTo>
                    <a:pt x="61" y="0"/>
                    <a:pt x="59" y="0"/>
                    <a:pt x="57" y="0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0" y="27"/>
                    <a:pt x="0" y="28"/>
                    <a:pt x="0" y="30"/>
                  </a:cubicBezTo>
                  <a:cubicBezTo>
                    <a:pt x="29" y="91"/>
                    <a:pt x="29" y="91"/>
                    <a:pt x="29" y="91"/>
                  </a:cubicBezTo>
                  <a:cubicBezTo>
                    <a:pt x="29" y="91"/>
                    <a:pt x="29" y="91"/>
                    <a:pt x="29" y="91"/>
                  </a:cubicBezTo>
                  <a:cubicBezTo>
                    <a:pt x="49" y="91"/>
                    <a:pt x="66" y="108"/>
                    <a:pt x="66" y="128"/>
                  </a:cubicBezTo>
                  <a:cubicBezTo>
                    <a:pt x="66" y="137"/>
                    <a:pt x="62" y="145"/>
                    <a:pt x="57" y="152"/>
                  </a:cubicBezTo>
                  <a:cubicBezTo>
                    <a:pt x="81" y="205"/>
                    <a:pt x="81" y="205"/>
                    <a:pt x="81" y="205"/>
                  </a:cubicBezTo>
                  <a:cubicBezTo>
                    <a:pt x="81" y="206"/>
                    <a:pt x="83" y="207"/>
                    <a:pt x="85" y="206"/>
                  </a:cubicBezTo>
                  <a:cubicBezTo>
                    <a:pt x="91" y="203"/>
                    <a:pt x="91" y="203"/>
                    <a:pt x="91" y="203"/>
                  </a:cubicBezTo>
                  <a:cubicBezTo>
                    <a:pt x="88" y="195"/>
                    <a:pt x="88" y="195"/>
                    <a:pt x="88" y="195"/>
                  </a:cubicBezTo>
                  <a:cubicBezTo>
                    <a:pt x="87" y="193"/>
                    <a:pt x="88" y="192"/>
                    <a:pt x="89" y="191"/>
                  </a:cubicBezTo>
                  <a:cubicBezTo>
                    <a:pt x="124" y="175"/>
                    <a:pt x="124" y="175"/>
                    <a:pt x="124" y="175"/>
                  </a:cubicBezTo>
                  <a:cubicBezTo>
                    <a:pt x="126" y="174"/>
                    <a:pt x="127" y="175"/>
                    <a:pt x="128" y="176"/>
                  </a:cubicBezTo>
                  <a:cubicBezTo>
                    <a:pt x="132" y="184"/>
                    <a:pt x="132" y="184"/>
                    <a:pt x="132" y="184"/>
                  </a:cubicBezTo>
                  <a:cubicBezTo>
                    <a:pt x="140" y="180"/>
                    <a:pt x="140" y="180"/>
                    <a:pt x="140" y="180"/>
                  </a:cubicBezTo>
                  <a:cubicBezTo>
                    <a:pt x="142" y="180"/>
                    <a:pt x="142" y="178"/>
                    <a:pt x="142" y="176"/>
                  </a:cubicBezTo>
                  <a:close/>
                  <a:moveTo>
                    <a:pt x="124" y="173"/>
                  </a:moveTo>
                  <a:cubicBezTo>
                    <a:pt x="120" y="175"/>
                    <a:pt x="120" y="175"/>
                    <a:pt x="120" y="175"/>
                  </a:cubicBezTo>
                  <a:cubicBezTo>
                    <a:pt x="118" y="176"/>
                    <a:pt x="117" y="175"/>
                    <a:pt x="116" y="174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4"/>
                    <a:pt x="47" y="22"/>
                    <a:pt x="49" y="21"/>
                  </a:cubicBezTo>
                  <a:cubicBezTo>
                    <a:pt x="53" y="19"/>
                    <a:pt x="53" y="19"/>
                    <a:pt x="53" y="19"/>
                  </a:cubicBezTo>
                  <a:cubicBezTo>
                    <a:pt x="54" y="19"/>
                    <a:pt x="56" y="19"/>
                    <a:pt x="57" y="21"/>
                  </a:cubicBezTo>
                  <a:cubicBezTo>
                    <a:pt x="125" y="170"/>
                    <a:pt x="125" y="170"/>
                    <a:pt x="125" y="170"/>
                  </a:cubicBezTo>
                  <a:cubicBezTo>
                    <a:pt x="126" y="171"/>
                    <a:pt x="125" y="173"/>
                    <a:pt x="124" y="17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7" name="Freeform 57"/>
            <p:cNvSpPr>
              <a:spLocks noEditPoints="1"/>
            </p:cNvSpPr>
            <p:nvPr/>
          </p:nvSpPr>
          <p:spPr bwMode="auto">
            <a:xfrm>
              <a:off x="7316788" y="1411288"/>
              <a:ext cx="1073150" cy="1208087"/>
            </a:xfrm>
            <a:custGeom>
              <a:avLst/>
              <a:gdLst>
                <a:gd name="T0" fmla="*/ 251 w 286"/>
                <a:gd name="T1" fmla="*/ 214 h 320"/>
                <a:gd name="T2" fmla="*/ 146 w 286"/>
                <a:gd name="T3" fmla="*/ 286 h 320"/>
                <a:gd name="T4" fmla="*/ 34 w 286"/>
                <a:gd name="T5" fmla="*/ 174 h 320"/>
                <a:gd name="T6" fmla="*/ 94 w 286"/>
                <a:gd name="T7" fmla="*/ 75 h 320"/>
                <a:gd name="T8" fmla="*/ 128 w 286"/>
                <a:gd name="T9" fmla="*/ 91 h 320"/>
                <a:gd name="T10" fmla="*/ 174 w 286"/>
                <a:gd name="T11" fmla="*/ 46 h 320"/>
                <a:gd name="T12" fmla="*/ 128 w 286"/>
                <a:gd name="T13" fmla="*/ 0 h 320"/>
                <a:gd name="T14" fmla="*/ 83 w 286"/>
                <a:gd name="T15" fmla="*/ 43 h 320"/>
                <a:gd name="T16" fmla="*/ 0 w 286"/>
                <a:gd name="T17" fmla="*/ 174 h 320"/>
                <a:gd name="T18" fmla="*/ 146 w 286"/>
                <a:gd name="T19" fmla="*/ 320 h 320"/>
                <a:gd name="T20" fmla="*/ 286 w 286"/>
                <a:gd name="T21" fmla="*/ 214 h 320"/>
                <a:gd name="T22" fmla="*/ 251 w 286"/>
                <a:gd name="T23" fmla="*/ 214 h 320"/>
                <a:gd name="T24" fmla="*/ 128 w 286"/>
                <a:gd name="T25" fmla="*/ 18 h 320"/>
                <a:gd name="T26" fmla="*/ 156 w 286"/>
                <a:gd name="T27" fmla="*/ 46 h 320"/>
                <a:gd name="T28" fmla="*/ 128 w 286"/>
                <a:gd name="T29" fmla="*/ 74 h 320"/>
                <a:gd name="T30" fmla="*/ 100 w 286"/>
                <a:gd name="T31" fmla="*/ 46 h 320"/>
                <a:gd name="T32" fmla="*/ 128 w 286"/>
                <a:gd name="T33" fmla="*/ 18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6" h="320">
                  <a:moveTo>
                    <a:pt x="251" y="214"/>
                  </a:moveTo>
                  <a:cubicBezTo>
                    <a:pt x="234" y="256"/>
                    <a:pt x="194" y="286"/>
                    <a:pt x="146" y="286"/>
                  </a:cubicBezTo>
                  <a:cubicBezTo>
                    <a:pt x="84" y="286"/>
                    <a:pt x="34" y="236"/>
                    <a:pt x="34" y="174"/>
                  </a:cubicBezTo>
                  <a:cubicBezTo>
                    <a:pt x="34" y="131"/>
                    <a:pt x="58" y="94"/>
                    <a:pt x="94" y="75"/>
                  </a:cubicBezTo>
                  <a:cubicBezTo>
                    <a:pt x="102" y="85"/>
                    <a:pt x="114" y="91"/>
                    <a:pt x="128" y="91"/>
                  </a:cubicBezTo>
                  <a:cubicBezTo>
                    <a:pt x="153" y="91"/>
                    <a:pt x="174" y="71"/>
                    <a:pt x="174" y="46"/>
                  </a:cubicBezTo>
                  <a:cubicBezTo>
                    <a:pt x="174" y="21"/>
                    <a:pt x="153" y="0"/>
                    <a:pt x="128" y="0"/>
                  </a:cubicBezTo>
                  <a:cubicBezTo>
                    <a:pt x="104" y="0"/>
                    <a:pt x="84" y="19"/>
                    <a:pt x="83" y="43"/>
                  </a:cubicBezTo>
                  <a:cubicBezTo>
                    <a:pt x="34" y="67"/>
                    <a:pt x="0" y="116"/>
                    <a:pt x="0" y="174"/>
                  </a:cubicBezTo>
                  <a:cubicBezTo>
                    <a:pt x="0" y="254"/>
                    <a:pt x="66" y="320"/>
                    <a:pt x="146" y="320"/>
                  </a:cubicBezTo>
                  <a:cubicBezTo>
                    <a:pt x="212" y="320"/>
                    <a:pt x="268" y="275"/>
                    <a:pt x="286" y="214"/>
                  </a:cubicBezTo>
                  <a:lnTo>
                    <a:pt x="251" y="214"/>
                  </a:lnTo>
                  <a:close/>
                  <a:moveTo>
                    <a:pt x="128" y="18"/>
                  </a:moveTo>
                  <a:cubicBezTo>
                    <a:pt x="143" y="18"/>
                    <a:pt x="156" y="30"/>
                    <a:pt x="156" y="46"/>
                  </a:cubicBezTo>
                  <a:cubicBezTo>
                    <a:pt x="156" y="61"/>
                    <a:pt x="143" y="74"/>
                    <a:pt x="128" y="74"/>
                  </a:cubicBezTo>
                  <a:cubicBezTo>
                    <a:pt x="113" y="74"/>
                    <a:pt x="100" y="61"/>
                    <a:pt x="100" y="46"/>
                  </a:cubicBezTo>
                  <a:cubicBezTo>
                    <a:pt x="100" y="30"/>
                    <a:pt x="113" y="18"/>
                    <a:pt x="128" y="18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8" name="자유형 157"/>
            <p:cNvSpPr>
              <a:spLocks/>
            </p:cNvSpPr>
            <p:nvPr/>
          </p:nvSpPr>
          <p:spPr bwMode="auto">
            <a:xfrm>
              <a:off x="7542213" y="2516188"/>
              <a:ext cx="615950" cy="309562"/>
            </a:xfrm>
            <a:custGeom>
              <a:avLst/>
              <a:gdLst>
                <a:gd name="connsiteX0" fmla="*/ 157312 w 615950"/>
                <a:gd name="connsiteY0" fmla="*/ 0 h 309562"/>
                <a:gd name="connsiteX1" fmla="*/ 495152 w 615950"/>
                <a:gd name="connsiteY1" fmla="*/ 0 h 309562"/>
                <a:gd name="connsiteX2" fmla="*/ 506413 w 615950"/>
                <a:gd name="connsiteY2" fmla="*/ 11357 h 309562"/>
                <a:gd name="connsiteX3" fmla="*/ 506413 w 615950"/>
                <a:gd name="connsiteY3" fmla="*/ 196850 h 309562"/>
                <a:gd name="connsiteX4" fmla="*/ 530506 w 615950"/>
                <a:gd name="connsiteY4" fmla="*/ 196850 h 309562"/>
                <a:gd name="connsiteX5" fmla="*/ 604683 w 615950"/>
                <a:gd name="connsiteY5" fmla="*/ 196850 h 309562"/>
                <a:gd name="connsiteX6" fmla="*/ 615950 w 615950"/>
                <a:gd name="connsiteY6" fmla="*/ 208121 h 309562"/>
                <a:gd name="connsiteX7" fmla="*/ 615950 w 615950"/>
                <a:gd name="connsiteY7" fmla="*/ 298291 h 309562"/>
                <a:gd name="connsiteX8" fmla="*/ 604683 w 615950"/>
                <a:gd name="connsiteY8" fmla="*/ 309562 h 309562"/>
                <a:gd name="connsiteX9" fmla="*/ 11268 w 615950"/>
                <a:gd name="connsiteY9" fmla="*/ 309562 h 309562"/>
                <a:gd name="connsiteX10" fmla="*/ 0 w 615950"/>
                <a:gd name="connsiteY10" fmla="*/ 298291 h 309562"/>
                <a:gd name="connsiteX11" fmla="*/ 0 w 615950"/>
                <a:gd name="connsiteY11" fmla="*/ 208121 h 309562"/>
                <a:gd name="connsiteX12" fmla="*/ 11268 w 615950"/>
                <a:gd name="connsiteY12" fmla="*/ 196850 h 309562"/>
                <a:gd name="connsiteX13" fmla="*/ 146050 w 615950"/>
                <a:gd name="connsiteY13" fmla="*/ 196850 h 309562"/>
                <a:gd name="connsiteX14" fmla="*/ 146050 w 615950"/>
                <a:gd name="connsiteY14" fmla="*/ 160983 h 309562"/>
                <a:gd name="connsiteX15" fmla="*/ 146050 w 615950"/>
                <a:gd name="connsiteY15" fmla="*/ 11357 h 309562"/>
                <a:gd name="connsiteX16" fmla="*/ 157312 w 615950"/>
                <a:gd name="connsiteY16" fmla="*/ 0 h 309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15950" h="309562">
                  <a:moveTo>
                    <a:pt x="157312" y="0"/>
                  </a:moveTo>
                  <a:cubicBezTo>
                    <a:pt x="495152" y="0"/>
                    <a:pt x="495152" y="0"/>
                    <a:pt x="495152" y="0"/>
                  </a:cubicBezTo>
                  <a:cubicBezTo>
                    <a:pt x="498906" y="0"/>
                    <a:pt x="506413" y="7571"/>
                    <a:pt x="506413" y="11357"/>
                  </a:cubicBezTo>
                  <a:lnTo>
                    <a:pt x="506413" y="196850"/>
                  </a:lnTo>
                  <a:lnTo>
                    <a:pt x="530506" y="196850"/>
                  </a:lnTo>
                  <a:cubicBezTo>
                    <a:pt x="604683" y="196850"/>
                    <a:pt x="604683" y="196850"/>
                    <a:pt x="604683" y="196850"/>
                  </a:cubicBezTo>
                  <a:cubicBezTo>
                    <a:pt x="612194" y="196850"/>
                    <a:pt x="615950" y="204364"/>
                    <a:pt x="615950" y="208121"/>
                  </a:cubicBezTo>
                  <a:lnTo>
                    <a:pt x="615950" y="298291"/>
                  </a:lnTo>
                  <a:cubicBezTo>
                    <a:pt x="615950" y="305805"/>
                    <a:pt x="612194" y="309562"/>
                    <a:pt x="604683" y="309562"/>
                  </a:cubicBezTo>
                  <a:cubicBezTo>
                    <a:pt x="11268" y="309562"/>
                    <a:pt x="11268" y="309562"/>
                    <a:pt x="11268" y="309562"/>
                  </a:cubicBezTo>
                  <a:cubicBezTo>
                    <a:pt x="7512" y="309562"/>
                    <a:pt x="0" y="305805"/>
                    <a:pt x="0" y="298291"/>
                  </a:cubicBezTo>
                  <a:cubicBezTo>
                    <a:pt x="0" y="208121"/>
                    <a:pt x="0" y="208121"/>
                    <a:pt x="0" y="208121"/>
                  </a:cubicBezTo>
                  <a:cubicBezTo>
                    <a:pt x="0" y="204364"/>
                    <a:pt x="7512" y="196850"/>
                    <a:pt x="11268" y="196850"/>
                  </a:cubicBezTo>
                  <a:lnTo>
                    <a:pt x="146050" y="196850"/>
                  </a:lnTo>
                  <a:lnTo>
                    <a:pt x="146050" y="160983"/>
                  </a:lnTo>
                  <a:cubicBezTo>
                    <a:pt x="146050" y="11357"/>
                    <a:pt x="146050" y="11357"/>
                    <a:pt x="146050" y="11357"/>
                  </a:cubicBezTo>
                  <a:cubicBezTo>
                    <a:pt x="146050" y="7571"/>
                    <a:pt x="153558" y="0"/>
                    <a:pt x="15731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/>
            </a:p>
          </p:txBody>
        </p:sp>
      </p:grpSp>
      <p:sp>
        <p:nvSpPr>
          <p:cNvPr id="142" name="Freeform 82"/>
          <p:cNvSpPr>
            <a:spLocks noEditPoints="1"/>
          </p:cNvSpPr>
          <p:nvPr/>
        </p:nvSpPr>
        <p:spPr bwMode="auto">
          <a:xfrm>
            <a:off x="4655687" y="3015781"/>
            <a:ext cx="1712967" cy="753975"/>
          </a:xfrm>
          <a:custGeom>
            <a:avLst/>
            <a:gdLst>
              <a:gd name="T0" fmla="*/ 522 w 537"/>
              <a:gd name="T1" fmla="*/ 82 h 235"/>
              <a:gd name="T2" fmla="*/ 410 w 537"/>
              <a:gd name="T3" fmla="*/ 0 h 235"/>
              <a:gd name="T4" fmla="*/ 300 w 537"/>
              <a:gd name="T5" fmla="*/ 77 h 235"/>
              <a:gd name="T6" fmla="*/ 243 w 537"/>
              <a:gd name="T7" fmla="*/ 73 h 235"/>
              <a:gd name="T8" fmla="*/ 234 w 537"/>
              <a:gd name="T9" fmla="*/ 76 h 235"/>
              <a:gd name="T10" fmla="*/ 124 w 537"/>
              <a:gd name="T11" fmla="*/ 0 h 235"/>
              <a:gd name="T12" fmla="*/ 12 w 537"/>
              <a:gd name="T13" fmla="*/ 83 h 235"/>
              <a:gd name="T14" fmla="*/ 0 w 537"/>
              <a:gd name="T15" fmla="*/ 100 h 235"/>
              <a:gd name="T16" fmla="*/ 0 w 537"/>
              <a:gd name="T17" fmla="*/ 115 h 235"/>
              <a:gd name="T18" fmla="*/ 7 w 537"/>
              <a:gd name="T19" fmla="*/ 129 h 235"/>
              <a:gd name="T20" fmla="*/ 124 w 537"/>
              <a:gd name="T21" fmla="*/ 235 h 235"/>
              <a:gd name="T22" fmla="*/ 242 w 537"/>
              <a:gd name="T23" fmla="*/ 118 h 235"/>
              <a:gd name="T24" fmla="*/ 242 w 537"/>
              <a:gd name="T25" fmla="*/ 114 h 235"/>
              <a:gd name="T26" fmla="*/ 255 w 537"/>
              <a:gd name="T27" fmla="*/ 107 h 235"/>
              <a:gd name="T28" fmla="*/ 292 w 537"/>
              <a:gd name="T29" fmla="*/ 115 h 235"/>
              <a:gd name="T30" fmla="*/ 292 w 537"/>
              <a:gd name="T31" fmla="*/ 118 h 235"/>
              <a:gd name="T32" fmla="*/ 410 w 537"/>
              <a:gd name="T33" fmla="*/ 235 h 235"/>
              <a:gd name="T34" fmla="*/ 527 w 537"/>
              <a:gd name="T35" fmla="*/ 131 h 235"/>
              <a:gd name="T36" fmla="*/ 537 w 537"/>
              <a:gd name="T37" fmla="*/ 115 h 235"/>
              <a:gd name="T38" fmla="*/ 537 w 537"/>
              <a:gd name="T39" fmla="*/ 100 h 235"/>
              <a:gd name="T40" fmla="*/ 522 w 537"/>
              <a:gd name="T41" fmla="*/ 82 h 235"/>
              <a:gd name="T42" fmla="*/ 410 w 537"/>
              <a:gd name="T43" fmla="*/ 195 h 235"/>
              <a:gd name="T44" fmla="*/ 332 w 537"/>
              <a:gd name="T45" fmla="*/ 118 h 235"/>
              <a:gd name="T46" fmla="*/ 410 w 537"/>
              <a:gd name="T47" fmla="*/ 40 h 235"/>
              <a:gd name="T48" fmla="*/ 488 w 537"/>
              <a:gd name="T49" fmla="*/ 118 h 235"/>
              <a:gd name="T50" fmla="*/ 410 w 537"/>
              <a:gd name="T51" fmla="*/ 195 h 235"/>
              <a:gd name="T52" fmla="*/ 124 w 537"/>
              <a:gd name="T53" fmla="*/ 195 h 235"/>
              <a:gd name="T54" fmla="*/ 46 w 537"/>
              <a:gd name="T55" fmla="*/ 118 h 235"/>
              <a:gd name="T56" fmla="*/ 124 w 537"/>
              <a:gd name="T57" fmla="*/ 40 h 235"/>
              <a:gd name="T58" fmla="*/ 202 w 537"/>
              <a:gd name="T59" fmla="*/ 118 h 235"/>
              <a:gd name="T60" fmla="*/ 124 w 537"/>
              <a:gd name="T61" fmla="*/ 195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537" h="235">
                <a:moveTo>
                  <a:pt x="522" y="82"/>
                </a:moveTo>
                <a:cubicBezTo>
                  <a:pt x="507" y="34"/>
                  <a:pt x="461" y="0"/>
                  <a:pt x="410" y="0"/>
                </a:cubicBezTo>
                <a:cubicBezTo>
                  <a:pt x="360" y="0"/>
                  <a:pt x="317" y="32"/>
                  <a:pt x="300" y="77"/>
                </a:cubicBezTo>
                <a:cubicBezTo>
                  <a:pt x="282" y="68"/>
                  <a:pt x="262" y="66"/>
                  <a:pt x="243" y="73"/>
                </a:cubicBezTo>
                <a:cubicBezTo>
                  <a:pt x="240" y="74"/>
                  <a:pt x="237" y="75"/>
                  <a:pt x="234" y="76"/>
                </a:cubicBezTo>
                <a:cubicBezTo>
                  <a:pt x="217" y="31"/>
                  <a:pt x="173" y="0"/>
                  <a:pt x="124" y="0"/>
                </a:cubicBezTo>
                <a:cubicBezTo>
                  <a:pt x="73" y="0"/>
                  <a:pt x="27" y="34"/>
                  <a:pt x="12" y="83"/>
                </a:cubicBezTo>
                <a:cubicBezTo>
                  <a:pt x="5" y="86"/>
                  <a:pt x="0" y="93"/>
                  <a:pt x="0" y="100"/>
                </a:cubicBezTo>
                <a:cubicBezTo>
                  <a:pt x="0" y="115"/>
                  <a:pt x="0" y="115"/>
                  <a:pt x="0" y="115"/>
                </a:cubicBezTo>
                <a:cubicBezTo>
                  <a:pt x="0" y="120"/>
                  <a:pt x="3" y="126"/>
                  <a:pt x="7" y="129"/>
                </a:cubicBezTo>
                <a:cubicBezTo>
                  <a:pt x="13" y="189"/>
                  <a:pt x="63" y="235"/>
                  <a:pt x="124" y="235"/>
                </a:cubicBezTo>
                <a:cubicBezTo>
                  <a:pt x="189" y="235"/>
                  <a:pt x="242" y="183"/>
                  <a:pt x="242" y="118"/>
                </a:cubicBezTo>
                <a:cubicBezTo>
                  <a:pt x="242" y="116"/>
                  <a:pt x="242" y="115"/>
                  <a:pt x="242" y="114"/>
                </a:cubicBezTo>
                <a:cubicBezTo>
                  <a:pt x="245" y="112"/>
                  <a:pt x="250" y="109"/>
                  <a:pt x="255" y="107"/>
                </a:cubicBezTo>
                <a:cubicBezTo>
                  <a:pt x="268" y="103"/>
                  <a:pt x="280" y="105"/>
                  <a:pt x="292" y="115"/>
                </a:cubicBezTo>
                <a:cubicBezTo>
                  <a:pt x="292" y="116"/>
                  <a:pt x="292" y="117"/>
                  <a:pt x="292" y="118"/>
                </a:cubicBezTo>
                <a:cubicBezTo>
                  <a:pt x="292" y="183"/>
                  <a:pt x="345" y="235"/>
                  <a:pt x="410" y="235"/>
                </a:cubicBezTo>
                <a:cubicBezTo>
                  <a:pt x="470" y="235"/>
                  <a:pt x="520" y="189"/>
                  <a:pt x="527" y="131"/>
                </a:cubicBezTo>
                <a:cubicBezTo>
                  <a:pt x="533" y="128"/>
                  <a:pt x="537" y="122"/>
                  <a:pt x="537" y="115"/>
                </a:cubicBezTo>
                <a:cubicBezTo>
                  <a:pt x="537" y="100"/>
                  <a:pt x="537" y="100"/>
                  <a:pt x="537" y="100"/>
                </a:cubicBezTo>
                <a:cubicBezTo>
                  <a:pt x="537" y="92"/>
                  <a:pt x="530" y="84"/>
                  <a:pt x="522" y="82"/>
                </a:cubicBezTo>
                <a:close/>
                <a:moveTo>
                  <a:pt x="410" y="195"/>
                </a:moveTo>
                <a:cubicBezTo>
                  <a:pt x="367" y="195"/>
                  <a:pt x="332" y="161"/>
                  <a:pt x="332" y="118"/>
                </a:cubicBezTo>
                <a:cubicBezTo>
                  <a:pt x="332" y="75"/>
                  <a:pt x="367" y="40"/>
                  <a:pt x="410" y="40"/>
                </a:cubicBezTo>
                <a:cubicBezTo>
                  <a:pt x="453" y="40"/>
                  <a:pt x="488" y="75"/>
                  <a:pt x="488" y="118"/>
                </a:cubicBezTo>
                <a:cubicBezTo>
                  <a:pt x="488" y="161"/>
                  <a:pt x="453" y="195"/>
                  <a:pt x="410" y="195"/>
                </a:cubicBezTo>
                <a:close/>
                <a:moveTo>
                  <a:pt x="124" y="195"/>
                </a:moveTo>
                <a:cubicBezTo>
                  <a:pt x="81" y="195"/>
                  <a:pt x="46" y="161"/>
                  <a:pt x="46" y="118"/>
                </a:cubicBezTo>
                <a:cubicBezTo>
                  <a:pt x="46" y="75"/>
                  <a:pt x="81" y="40"/>
                  <a:pt x="124" y="40"/>
                </a:cubicBezTo>
                <a:cubicBezTo>
                  <a:pt x="167" y="40"/>
                  <a:pt x="202" y="75"/>
                  <a:pt x="202" y="118"/>
                </a:cubicBezTo>
                <a:cubicBezTo>
                  <a:pt x="202" y="161"/>
                  <a:pt x="167" y="195"/>
                  <a:pt x="124" y="19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grpSp>
        <p:nvGrpSpPr>
          <p:cNvPr id="205" name="그룹 204"/>
          <p:cNvGrpSpPr/>
          <p:nvPr/>
        </p:nvGrpSpPr>
        <p:grpSpPr>
          <a:xfrm>
            <a:off x="6944399" y="2791051"/>
            <a:ext cx="1089678" cy="1203435"/>
            <a:chOff x="5658645" y="1162196"/>
            <a:chExt cx="1444625" cy="1595437"/>
          </a:xfrm>
        </p:grpSpPr>
        <p:sp>
          <p:nvSpPr>
            <p:cNvPr id="154" name="Oval 94"/>
            <p:cNvSpPr>
              <a:spLocks noChangeArrowheads="1"/>
            </p:cNvSpPr>
            <p:nvPr/>
          </p:nvSpPr>
          <p:spPr bwMode="auto">
            <a:xfrm>
              <a:off x="6236495" y="1806721"/>
              <a:ext cx="307975" cy="30956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5" name="Freeform 95"/>
            <p:cNvSpPr>
              <a:spLocks noEditPoints="1"/>
            </p:cNvSpPr>
            <p:nvPr/>
          </p:nvSpPr>
          <p:spPr bwMode="auto">
            <a:xfrm>
              <a:off x="5669758" y="1436834"/>
              <a:ext cx="1422400" cy="1049337"/>
            </a:xfrm>
            <a:custGeom>
              <a:avLst/>
              <a:gdLst>
                <a:gd name="T0" fmla="*/ 313 w 379"/>
                <a:gd name="T1" fmla="*/ 278 h 278"/>
                <a:gd name="T2" fmla="*/ 141 w 379"/>
                <a:gd name="T3" fmla="*/ 212 h 278"/>
                <a:gd name="T4" fmla="*/ 32 w 379"/>
                <a:gd name="T5" fmla="*/ 111 h 278"/>
                <a:gd name="T6" fmla="*/ 14 w 379"/>
                <a:gd name="T7" fmla="*/ 22 h 278"/>
                <a:gd name="T8" fmla="*/ 66 w 379"/>
                <a:gd name="T9" fmla="*/ 0 h 278"/>
                <a:gd name="T10" fmla="*/ 238 w 379"/>
                <a:gd name="T11" fmla="*/ 66 h 278"/>
                <a:gd name="T12" fmla="*/ 347 w 379"/>
                <a:gd name="T13" fmla="*/ 167 h 278"/>
                <a:gd name="T14" fmla="*/ 365 w 379"/>
                <a:gd name="T15" fmla="*/ 256 h 278"/>
                <a:gd name="T16" fmla="*/ 313 w 379"/>
                <a:gd name="T17" fmla="*/ 278 h 278"/>
                <a:gd name="T18" fmla="*/ 66 w 379"/>
                <a:gd name="T19" fmla="*/ 16 h 278"/>
                <a:gd name="T20" fmla="*/ 27 w 379"/>
                <a:gd name="T21" fmla="*/ 31 h 278"/>
                <a:gd name="T22" fmla="*/ 45 w 379"/>
                <a:gd name="T23" fmla="*/ 101 h 278"/>
                <a:gd name="T24" fmla="*/ 150 w 379"/>
                <a:gd name="T25" fmla="*/ 198 h 278"/>
                <a:gd name="T26" fmla="*/ 313 w 379"/>
                <a:gd name="T27" fmla="*/ 261 h 278"/>
                <a:gd name="T28" fmla="*/ 352 w 379"/>
                <a:gd name="T29" fmla="*/ 247 h 278"/>
                <a:gd name="T30" fmla="*/ 334 w 379"/>
                <a:gd name="T31" fmla="*/ 176 h 278"/>
                <a:gd name="T32" fmla="*/ 229 w 379"/>
                <a:gd name="T33" fmla="*/ 79 h 278"/>
                <a:gd name="T34" fmla="*/ 66 w 379"/>
                <a:gd name="T35" fmla="*/ 1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79" h="278">
                  <a:moveTo>
                    <a:pt x="313" y="278"/>
                  </a:moveTo>
                  <a:cubicBezTo>
                    <a:pt x="267" y="278"/>
                    <a:pt x="203" y="253"/>
                    <a:pt x="141" y="212"/>
                  </a:cubicBezTo>
                  <a:cubicBezTo>
                    <a:pt x="95" y="181"/>
                    <a:pt x="56" y="145"/>
                    <a:pt x="32" y="111"/>
                  </a:cubicBezTo>
                  <a:cubicBezTo>
                    <a:pt x="6" y="74"/>
                    <a:pt x="0" y="42"/>
                    <a:pt x="14" y="22"/>
                  </a:cubicBezTo>
                  <a:cubicBezTo>
                    <a:pt x="23" y="7"/>
                    <a:pt x="41" y="0"/>
                    <a:pt x="66" y="0"/>
                  </a:cubicBezTo>
                  <a:cubicBezTo>
                    <a:pt x="112" y="0"/>
                    <a:pt x="176" y="24"/>
                    <a:pt x="238" y="66"/>
                  </a:cubicBezTo>
                  <a:cubicBezTo>
                    <a:pt x="284" y="96"/>
                    <a:pt x="323" y="132"/>
                    <a:pt x="347" y="167"/>
                  </a:cubicBezTo>
                  <a:cubicBezTo>
                    <a:pt x="373" y="204"/>
                    <a:pt x="379" y="235"/>
                    <a:pt x="365" y="256"/>
                  </a:cubicBezTo>
                  <a:cubicBezTo>
                    <a:pt x="356" y="270"/>
                    <a:pt x="338" y="278"/>
                    <a:pt x="313" y="278"/>
                  </a:cubicBezTo>
                  <a:close/>
                  <a:moveTo>
                    <a:pt x="66" y="16"/>
                  </a:moveTo>
                  <a:cubicBezTo>
                    <a:pt x="53" y="16"/>
                    <a:pt x="35" y="19"/>
                    <a:pt x="27" y="31"/>
                  </a:cubicBezTo>
                  <a:cubicBezTo>
                    <a:pt x="18" y="45"/>
                    <a:pt x="24" y="71"/>
                    <a:pt x="45" y="101"/>
                  </a:cubicBezTo>
                  <a:cubicBezTo>
                    <a:pt x="68" y="134"/>
                    <a:pt x="106" y="169"/>
                    <a:pt x="150" y="198"/>
                  </a:cubicBezTo>
                  <a:cubicBezTo>
                    <a:pt x="208" y="237"/>
                    <a:pt x="271" y="261"/>
                    <a:pt x="313" y="261"/>
                  </a:cubicBezTo>
                  <a:cubicBezTo>
                    <a:pt x="326" y="261"/>
                    <a:pt x="344" y="259"/>
                    <a:pt x="352" y="247"/>
                  </a:cubicBezTo>
                  <a:cubicBezTo>
                    <a:pt x="361" y="232"/>
                    <a:pt x="355" y="207"/>
                    <a:pt x="334" y="176"/>
                  </a:cubicBezTo>
                  <a:cubicBezTo>
                    <a:pt x="311" y="143"/>
                    <a:pt x="273" y="109"/>
                    <a:pt x="229" y="79"/>
                  </a:cubicBezTo>
                  <a:cubicBezTo>
                    <a:pt x="171" y="40"/>
                    <a:pt x="108" y="16"/>
                    <a:pt x="66" y="1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6" name="Freeform 96"/>
            <p:cNvSpPr>
              <a:spLocks noEditPoints="1"/>
            </p:cNvSpPr>
            <p:nvPr/>
          </p:nvSpPr>
          <p:spPr bwMode="auto">
            <a:xfrm>
              <a:off x="5658645" y="1449534"/>
              <a:ext cx="1444625" cy="1025525"/>
            </a:xfrm>
            <a:custGeom>
              <a:avLst/>
              <a:gdLst>
                <a:gd name="T0" fmla="*/ 69 w 385"/>
                <a:gd name="T1" fmla="*/ 272 h 272"/>
                <a:gd name="T2" fmla="*/ 14 w 385"/>
                <a:gd name="T3" fmla="*/ 248 h 272"/>
                <a:gd name="T4" fmla="*/ 34 w 385"/>
                <a:gd name="T5" fmla="*/ 160 h 272"/>
                <a:gd name="T6" fmla="*/ 146 w 385"/>
                <a:gd name="T7" fmla="*/ 61 h 272"/>
                <a:gd name="T8" fmla="*/ 316 w 385"/>
                <a:gd name="T9" fmla="*/ 0 h 272"/>
                <a:gd name="T10" fmla="*/ 371 w 385"/>
                <a:gd name="T11" fmla="*/ 23 h 272"/>
                <a:gd name="T12" fmla="*/ 351 w 385"/>
                <a:gd name="T13" fmla="*/ 112 h 272"/>
                <a:gd name="T14" fmla="*/ 239 w 385"/>
                <a:gd name="T15" fmla="*/ 210 h 272"/>
                <a:gd name="T16" fmla="*/ 69 w 385"/>
                <a:gd name="T17" fmla="*/ 272 h 272"/>
                <a:gd name="T18" fmla="*/ 316 w 385"/>
                <a:gd name="T19" fmla="*/ 16 h 272"/>
                <a:gd name="T20" fmla="*/ 154 w 385"/>
                <a:gd name="T21" fmla="*/ 75 h 272"/>
                <a:gd name="T22" fmla="*/ 48 w 385"/>
                <a:gd name="T23" fmla="*/ 169 h 272"/>
                <a:gd name="T24" fmla="*/ 28 w 385"/>
                <a:gd name="T25" fmla="*/ 240 h 272"/>
                <a:gd name="T26" fmla="*/ 69 w 385"/>
                <a:gd name="T27" fmla="*/ 255 h 272"/>
                <a:gd name="T28" fmla="*/ 231 w 385"/>
                <a:gd name="T29" fmla="*/ 196 h 272"/>
                <a:gd name="T30" fmla="*/ 337 w 385"/>
                <a:gd name="T31" fmla="*/ 102 h 272"/>
                <a:gd name="T32" fmla="*/ 357 w 385"/>
                <a:gd name="T33" fmla="*/ 32 h 272"/>
                <a:gd name="T34" fmla="*/ 316 w 385"/>
                <a:gd name="T35" fmla="*/ 16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5" h="272">
                  <a:moveTo>
                    <a:pt x="69" y="272"/>
                  </a:moveTo>
                  <a:cubicBezTo>
                    <a:pt x="42" y="272"/>
                    <a:pt x="23" y="264"/>
                    <a:pt x="14" y="248"/>
                  </a:cubicBezTo>
                  <a:cubicBezTo>
                    <a:pt x="0" y="227"/>
                    <a:pt x="8" y="196"/>
                    <a:pt x="34" y="160"/>
                  </a:cubicBezTo>
                  <a:cubicBezTo>
                    <a:pt x="59" y="126"/>
                    <a:pt x="99" y="91"/>
                    <a:pt x="146" y="61"/>
                  </a:cubicBezTo>
                  <a:cubicBezTo>
                    <a:pt x="207" y="23"/>
                    <a:pt x="270" y="0"/>
                    <a:pt x="316" y="0"/>
                  </a:cubicBezTo>
                  <a:cubicBezTo>
                    <a:pt x="343" y="0"/>
                    <a:pt x="362" y="8"/>
                    <a:pt x="371" y="23"/>
                  </a:cubicBezTo>
                  <a:cubicBezTo>
                    <a:pt x="385" y="44"/>
                    <a:pt x="377" y="76"/>
                    <a:pt x="351" y="112"/>
                  </a:cubicBezTo>
                  <a:cubicBezTo>
                    <a:pt x="326" y="146"/>
                    <a:pt x="286" y="181"/>
                    <a:pt x="239" y="210"/>
                  </a:cubicBezTo>
                  <a:cubicBezTo>
                    <a:pt x="178" y="249"/>
                    <a:pt x="115" y="272"/>
                    <a:pt x="69" y="272"/>
                  </a:cubicBezTo>
                  <a:close/>
                  <a:moveTo>
                    <a:pt x="316" y="16"/>
                  </a:moveTo>
                  <a:cubicBezTo>
                    <a:pt x="274" y="16"/>
                    <a:pt x="212" y="39"/>
                    <a:pt x="154" y="75"/>
                  </a:cubicBezTo>
                  <a:cubicBezTo>
                    <a:pt x="109" y="104"/>
                    <a:pt x="71" y="137"/>
                    <a:pt x="48" y="169"/>
                  </a:cubicBezTo>
                  <a:cubicBezTo>
                    <a:pt x="26" y="199"/>
                    <a:pt x="18" y="225"/>
                    <a:pt x="28" y="240"/>
                  </a:cubicBezTo>
                  <a:cubicBezTo>
                    <a:pt x="36" y="252"/>
                    <a:pt x="54" y="255"/>
                    <a:pt x="69" y="255"/>
                  </a:cubicBezTo>
                  <a:cubicBezTo>
                    <a:pt x="111" y="255"/>
                    <a:pt x="173" y="233"/>
                    <a:pt x="231" y="196"/>
                  </a:cubicBezTo>
                  <a:cubicBezTo>
                    <a:pt x="276" y="168"/>
                    <a:pt x="314" y="134"/>
                    <a:pt x="337" y="102"/>
                  </a:cubicBezTo>
                  <a:cubicBezTo>
                    <a:pt x="359" y="72"/>
                    <a:pt x="367" y="47"/>
                    <a:pt x="357" y="32"/>
                  </a:cubicBezTo>
                  <a:cubicBezTo>
                    <a:pt x="349" y="19"/>
                    <a:pt x="330" y="16"/>
                    <a:pt x="316" y="1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7" name="Freeform 97"/>
            <p:cNvSpPr>
              <a:spLocks noEditPoints="1"/>
            </p:cNvSpPr>
            <p:nvPr/>
          </p:nvSpPr>
          <p:spPr bwMode="auto">
            <a:xfrm>
              <a:off x="6052345" y="1162196"/>
              <a:ext cx="657225" cy="1595437"/>
            </a:xfrm>
            <a:custGeom>
              <a:avLst/>
              <a:gdLst>
                <a:gd name="T0" fmla="*/ 87 w 175"/>
                <a:gd name="T1" fmla="*/ 423 h 423"/>
                <a:gd name="T2" fmla="*/ 0 w 175"/>
                <a:gd name="T3" fmla="*/ 212 h 423"/>
                <a:gd name="T4" fmla="*/ 87 w 175"/>
                <a:gd name="T5" fmla="*/ 0 h 423"/>
                <a:gd name="T6" fmla="*/ 175 w 175"/>
                <a:gd name="T7" fmla="*/ 212 h 423"/>
                <a:gd name="T8" fmla="*/ 87 w 175"/>
                <a:gd name="T9" fmla="*/ 423 h 423"/>
                <a:gd name="T10" fmla="*/ 87 w 175"/>
                <a:gd name="T11" fmla="*/ 17 h 423"/>
                <a:gd name="T12" fmla="*/ 16 w 175"/>
                <a:gd name="T13" fmla="*/ 212 h 423"/>
                <a:gd name="T14" fmla="*/ 87 w 175"/>
                <a:gd name="T15" fmla="*/ 407 h 423"/>
                <a:gd name="T16" fmla="*/ 159 w 175"/>
                <a:gd name="T17" fmla="*/ 212 h 423"/>
                <a:gd name="T18" fmla="*/ 87 w 175"/>
                <a:gd name="T19" fmla="*/ 17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5" h="423">
                  <a:moveTo>
                    <a:pt x="87" y="423"/>
                  </a:moveTo>
                  <a:cubicBezTo>
                    <a:pt x="38" y="423"/>
                    <a:pt x="0" y="330"/>
                    <a:pt x="0" y="212"/>
                  </a:cubicBezTo>
                  <a:cubicBezTo>
                    <a:pt x="0" y="93"/>
                    <a:pt x="38" y="0"/>
                    <a:pt x="87" y="0"/>
                  </a:cubicBezTo>
                  <a:cubicBezTo>
                    <a:pt x="137" y="0"/>
                    <a:pt x="175" y="93"/>
                    <a:pt x="175" y="212"/>
                  </a:cubicBezTo>
                  <a:cubicBezTo>
                    <a:pt x="175" y="330"/>
                    <a:pt x="137" y="423"/>
                    <a:pt x="87" y="423"/>
                  </a:cubicBezTo>
                  <a:close/>
                  <a:moveTo>
                    <a:pt x="87" y="17"/>
                  </a:moveTo>
                  <a:cubicBezTo>
                    <a:pt x="53" y="17"/>
                    <a:pt x="16" y="95"/>
                    <a:pt x="16" y="212"/>
                  </a:cubicBezTo>
                  <a:cubicBezTo>
                    <a:pt x="16" y="328"/>
                    <a:pt x="53" y="407"/>
                    <a:pt x="87" y="407"/>
                  </a:cubicBezTo>
                  <a:cubicBezTo>
                    <a:pt x="122" y="407"/>
                    <a:pt x="159" y="328"/>
                    <a:pt x="159" y="212"/>
                  </a:cubicBezTo>
                  <a:cubicBezTo>
                    <a:pt x="159" y="95"/>
                    <a:pt x="122" y="17"/>
                    <a:pt x="87" y="17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201" name="그룹 200"/>
          <p:cNvGrpSpPr/>
          <p:nvPr/>
        </p:nvGrpSpPr>
        <p:grpSpPr>
          <a:xfrm>
            <a:off x="10314735" y="1002712"/>
            <a:ext cx="841375" cy="1381126"/>
            <a:chOff x="4618405" y="3098476"/>
            <a:chExt cx="841375" cy="1381126"/>
          </a:xfrm>
        </p:grpSpPr>
        <p:sp>
          <p:nvSpPr>
            <p:cNvPr id="162" name="Freeform 101"/>
            <p:cNvSpPr>
              <a:spLocks noEditPoints="1"/>
            </p:cNvSpPr>
            <p:nvPr/>
          </p:nvSpPr>
          <p:spPr bwMode="auto">
            <a:xfrm>
              <a:off x="4618405" y="3639814"/>
              <a:ext cx="841375" cy="839788"/>
            </a:xfrm>
            <a:custGeom>
              <a:avLst/>
              <a:gdLst>
                <a:gd name="T0" fmla="*/ 112 w 224"/>
                <a:gd name="T1" fmla="*/ 0 h 224"/>
                <a:gd name="T2" fmla="*/ 0 w 224"/>
                <a:gd name="T3" fmla="*/ 112 h 224"/>
                <a:gd name="T4" fmla="*/ 112 w 224"/>
                <a:gd name="T5" fmla="*/ 224 h 224"/>
                <a:gd name="T6" fmla="*/ 224 w 224"/>
                <a:gd name="T7" fmla="*/ 112 h 224"/>
                <a:gd name="T8" fmla="*/ 112 w 224"/>
                <a:gd name="T9" fmla="*/ 0 h 224"/>
                <a:gd name="T10" fmla="*/ 112 w 224"/>
                <a:gd name="T11" fmla="*/ 208 h 224"/>
                <a:gd name="T12" fmla="*/ 16 w 224"/>
                <a:gd name="T13" fmla="*/ 112 h 224"/>
                <a:gd name="T14" fmla="*/ 208 w 224"/>
                <a:gd name="T15" fmla="*/ 112 h 224"/>
                <a:gd name="T16" fmla="*/ 112 w 224"/>
                <a:gd name="T17" fmla="*/ 208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4" h="224">
                  <a:moveTo>
                    <a:pt x="112" y="0"/>
                  </a:moveTo>
                  <a:cubicBezTo>
                    <a:pt x="50" y="0"/>
                    <a:pt x="0" y="50"/>
                    <a:pt x="0" y="112"/>
                  </a:cubicBezTo>
                  <a:cubicBezTo>
                    <a:pt x="0" y="174"/>
                    <a:pt x="50" y="224"/>
                    <a:pt x="112" y="224"/>
                  </a:cubicBezTo>
                  <a:cubicBezTo>
                    <a:pt x="174" y="224"/>
                    <a:pt x="224" y="174"/>
                    <a:pt x="224" y="112"/>
                  </a:cubicBezTo>
                  <a:cubicBezTo>
                    <a:pt x="224" y="50"/>
                    <a:pt x="174" y="0"/>
                    <a:pt x="112" y="0"/>
                  </a:cubicBezTo>
                  <a:close/>
                  <a:moveTo>
                    <a:pt x="112" y="208"/>
                  </a:moveTo>
                  <a:cubicBezTo>
                    <a:pt x="59" y="208"/>
                    <a:pt x="16" y="165"/>
                    <a:pt x="16" y="112"/>
                  </a:cubicBezTo>
                  <a:cubicBezTo>
                    <a:pt x="111" y="88"/>
                    <a:pt x="109" y="128"/>
                    <a:pt x="208" y="112"/>
                  </a:cubicBezTo>
                  <a:cubicBezTo>
                    <a:pt x="208" y="165"/>
                    <a:pt x="165" y="208"/>
                    <a:pt x="112" y="208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3" name="Oval 102"/>
            <p:cNvSpPr>
              <a:spLocks noChangeArrowheads="1"/>
            </p:cNvSpPr>
            <p:nvPr/>
          </p:nvSpPr>
          <p:spPr bwMode="auto">
            <a:xfrm>
              <a:off x="5008930" y="4254176"/>
              <a:ext cx="60325" cy="603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4" name="Oval 103"/>
            <p:cNvSpPr>
              <a:spLocks noChangeArrowheads="1"/>
            </p:cNvSpPr>
            <p:nvPr/>
          </p:nvSpPr>
          <p:spPr bwMode="auto">
            <a:xfrm>
              <a:off x="5083542" y="4119239"/>
              <a:ext cx="90488" cy="9048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5" name="Oval 104"/>
            <p:cNvSpPr>
              <a:spLocks noChangeArrowheads="1"/>
            </p:cNvSpPr>
            <p:nvPr/>
          </p:nvSpPr>
          <p:spPr bwMode="auto">
            <a:xfrm>
              <a:off x="4873992" y="3984301"/>
              <a:ext cx="119063" cy="12065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6" name="Rectangle 105"/>
            <p:cNvSpPr>
              <a:spLocks noChangeArrowheads="1"/>
            </p:cNvSpPr>
            <p:nvPr/>
          </p:nvSpPr>
          <p:spPr bwMode="auto">
            <a:xfrm>
              <a:off x="4858117" y="3458839"/>
              <a:ext cx="360363" cy="51117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7" name="Freeform 106"/>
            <p:cNvSpPr>
              <a:spLocks/>
            </p:cNvSpPr>
            <p:nvPr/>
          </p:nvSpPr>
          <p:spPr bwMode="auto">
            <a:xfrm>
              <a:off x="4827955" y="3368351"/>
              <a:ext cx="420688" cy="60325"/>
            </a:xfrm>
            <a:custGeom>
              <a:avLst/>
              <a:gdLst>
                <a:gd name="T0" fmla="*/ 104 w 112"/>
                <a:gd name="T1" fmla="*/ 16 h 16"/>
                <a:gd name="T2" fmla="*/ 8 w 112"/>
                <a:gd name="T3" fmla="*/ 16 h 16"/>
                <a:gd name="T4" fmla="*/ 0 w 112"/>
                <a:gd name="T5" fmla="*/ 8 h 16"/>
                <a:gd name="T6" fmla="*/ 8 w 112"/>
                <a:gd name="T7" fmla="*/ 0 h 16"/>
                <a:gd name="T8" fmla="*/ 104 w 112"/>
                <a:gd name="T9" fmla="*/ 0 h 16"/>
                <a:gd name="T10" fmla="*/ 112 w 112"/>
                <a:gd name="T11" fmla="*/ 8 h 16"/>
                <a:gd name="T12" fmla="*/ 104 w 112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2" h="16">
                  <a:moveTo>
                    <a:pt x="104" y="16"/>
                  </a:moveTo>
                  <a:cubicBezTo>
                    <a:pt x="8" y="16"/>
                    <a:pt x="8" y="16"/>
                    <a:pt x="8" y="16"/>
                  </a:cubicBezTo>
                  <a:cubicBezTo>
                    <a:pt x="4" y="16"/>
                    <a:pt x="0" y="12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8" y="0"/>
                    <a:pt x="112" y="4"/>
                    <a:pt x="112" y="8"/>
                  </a:cubicBezTo>
                  <a:cubicBezTo>
                    <a:pt x="112" y="12"/>
                    <a:pt x="108" y="16"/>
                    <a:pt x="104" y="1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8" name="Oval 107"/>
            <p:cNvSpPr>
              <a:spLocks noChangeArrowheads="1"/>
            </p:cNvSpPr>
            <p:nvPr/>
          </p:nvSpPr>
          <p:spPr bwMode="auto">
            <a:xfrm>
              <a:off x="5008930" y="3277864"/>
              <a:ext cx="60325" cy="603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9" name="Oval 108"/>
            <p:cNvSpPr>
              <a:spLocks noChangeArrowheads="1"/>
            </p:cNvSpPr>
            <p:nvPr/>
          </p:nvSpPr>
          <p:spPr bwMode="auto">
            <a:xfrm>
              <a:off x="5083542" y="3158801"/>
              <a:ext cx="90488" cy="9048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0" name="Oval 109"/>
            <p:cNvSpPr>
              <a:spLocks noChangeArrowheads="1"/>
            </p:cNvSpPr>
            <p:nvPr/>
          </p:nvSpPr>
          <p:spPr bwMode="auto">
            <a:xfrm>
              <a:off x="4888280" y="3098476"/>
              <a:ext cx="120650" cy="12065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202" name="그룹 201"/>
          <p:cNvGrpSpPr/>
          <p:nvPr/>
        </p:nvGrpSpPr>
        <p:grpSpPr>
          <a:xfrm>
            <a:off x="8309721" y="1055100"/>
            <a:ext cx="1050925" cy="1276351"/>
            <a:chOff x="2440355" y="3098476"/>
            <a:chExt cx="1050925" cy="1276351"/>
          </a:xfrm>
        </p:grpSpPr>
        <p:sp>
          <p:nvSpPr>
            <p:cNvPr id="171" name="Freeform 110"/>
            <p:cNvSpPr>
              <a:spLocks noEditPoints="1"/>
            </p:cNvSpPr>
            <p:nvPr/>
          </p:nvSpPr>
          <p:spPr bwMode="auto">
            <a:xfrm>
              <a:off x="2440355" y="3458839"/>
              <a:ext cx="1050925" cy="915988"/>
            </a:xfrm>
            <a:custGeom>
              <a:avLst/>
              <a:gdLst>
                <a:gd name="T0" fmla="*/ 268 w 280"/>
                <a:gd name="T1" fmla="*/ 196 h 244"/>
                <a:gd name="T2" fmla="*/ 188 w 280"/>
                <a:gd name="T3" fmla="*/ 60 h 244"/>
                <a:gd name="T4" fmla="*/ 188 w 280"/>
                <a:gd name="T5" fmla="*/ 0 h 244"/>
                <a:gd name="T6" fmla="*/ 92 w 280"/>
                <a:gd name="T7" fmla="*/ 0 h 244"/>
                <a:gd name="T8" fmla="*/ 92 w 280"/>
                <a:gd name="T9" fmla="*/ 60 h 244"/>
                <a:gd name="T10" fmla="*/ 92 w 280"/>
                <a:gd name="T11" fmla="*/ 60 h 244"/>
                <a:gd name="T12" fmla="*/ 12 w 280"/>
                <a:gd name="T13" fmla="*/ 196 h 244"/>
                <a:gd name="T14" fmla="*/ 40 w 280"/>
                <a:gd name="T15" fmla="*/ 244 h 244"/>
                <a:gd name="T16" fmla="*/ 240 w 280"/>
                <a:gd name="T17" fmla="*/ 244 h 244"/>
                <a:gd name="T18" fmla="*/ 268 w 280"/>
                <a:gd name="T19" fmla="*/ 196 h 244"/>
                <a:gd name="T20" fmla="*/ 254 w 280"/>
                <a:gd name="T21" fmla="*/ 220 h 244"/>
                <a:gd name="T22" fmla="*/ 240 w 280"/>
                <a:gd name="T23" fmla="*/ 228 h 244"/>
                <a:gd name="T24" fmla="*/ 40 w 280"/>
                <a:gd name="T25" fmla="*/ 228 h 244"/>
                <a:gd name="T26" fmla="*/ 26 w 280"/>
                <a:gd name="T27" fmla="*/ 220 h 244"/>
                <a:gd name="T28" fmla="*/ 26 w 280"/>
                <a:gd name="T29" fmla="*/ 204 h 244"/>
                <a:gd name="T30" fmla="*/ 61 w 280"/>
                <a:gd name="T31" fmla="*/ 144 h 244"/>
                <a:gd name="T32" fmla="*/ 222 w 280"/>
                <a:gd name="T33" fmla="*/ 150 h 244"/>
                <a:gd name="T34" fmla="*/ 254 w 280"/>
                <a:gd name="T35" fmla="*/ 204 h 244"/>
                <a:gd name="T36" fmla="*/ 254 w 280"/>
                <a:gd name="T37" fmla="*/ 22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0" h="244">
                  <a:moveTo>
                    <a:pt x="268" y="196"/>
                  </a:moveTo>
                  <a:cubicBezTo>
                    <a:pt x="188" y="60"/>
                    <a:pt x="188" y="60"/>
                    <a:pt x="188" y="60"/>
                  </a:cubicBezTo>
                  <a:cubicBezTo>
                    <a:pt x="188" y="0"/>
                    <a:pt x="188" y="0"/>
                    <a:pt x="188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60"/>
                    <a:pt x="92" y="60"/>
                    <a:pt x="92" y="60"/>
                  </a:cubicBezTo>
                  <a:cubicBezTo>
                    <a:pt x="92" y="60"/>
                    <a:pt x="92" y="60"/>
                    <a:pt x="92" y="60"/>
                  </a:cubicBezTo>
                  <a:cubicBezTo>
                    <a:pt x="12" y="196"/>
                    <a:pt x="12" y="196"/>
                    <a:pt x="12" y="196"/>
                  </a:cubicBezTo>
                  <a:cubicBezTo>
                    <a:pt x="0" y="217"/>
                    <a:pt x="15" y="244"/>
                    <a:pt x="40" y="244"/>
                  </a:cubicBezTo>
                  <a:cubicBezTo>
                    <a:pt x="240" y="244"/>
                    <a:pt x="240" y="244"/>
                    <a:pt x="240" y="244"/>
                  </a:cubicBezTo>
                  <a:cubicBezTo>
                    <a:pt x="265" y="244"/>
                    <a:pt x="280" y="217"/>
                    <a:pt x="268" y="196"/>
                  </a:cubicBezTo>
                  <a:close/>
                  <a:moveTo>
                    <a:pt x="254" y="220"/>
                  </a:moveTo>
                  <a:cubicBezTo>
                    <a:pt x="253" y="222"/>
                    <a:pt x="248" y="228"/>
                    <a:pt x="240" y="228"/>
                  </a:cubicBezTo>
                  <a:cubicBezTo>
                    <a:pt x="40" y="228"/>
                    <a:pt x="40" y="228"/>
                    <a:pt x="40" y="228"/>
                  </a:cubicBezTo>
                  <a:cubicBezTo>
                    <a:pt x="32" y="228"/>
                    <a:pt x="27" y="222"/>
                    <a:pt x="26" y="220"/>
                  </a:cubicBezTo>
                  <a:cubicBezTo>
                    <a:pt x="25" y="218"/>
                    <a:pt x="22" y="211"/>
                    <a:pt x="26" y="204"/>
                  </a:cubicBezTo>
                  <a:cubicBezTo>
                    <a:pt x="61" y="144"/>
                    <a:pt x="61" y="144"/>
                    <a:pt x="61" y="144"/>
                  </a:cubicBezTo>
                  <a:cubicBezTo>
                    <a:pt x="135" y="130"/>
                    <a:pt x="142" y="160"/>
                    <a:pt x="222" y="150"/>
                  </a:cubicBezTo>
                  <a:cubicBezTo>
                    <a:pt x="254" y="204"/>
                    <a:pt x="254" y="204"/>
                    <a:pt x="254" y="204"/>
                  </a:cubicBezTo>
                  <a:cubicBezTo>
                    <a:pt x="258" y="211"/>
                    <a:pt x="255" y="218"/>
                    <a:pt x="254" y="22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2" name="Oval 111"/>
            <p:cNvSpPr>
              <a:spLocks noChangeArrowheads="1"/>
            </p:cNvSpPr>
            <p:nvPr/>
          </p:nvSpPr>
          <p:spPr bwMode="auto">
            <a:xfrm>
              <a:off x="2935655" y="4209726"/>
              <a:ext cx="60325" cy="603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3" name="Oval 112"/>
            <p:cNvSpPr>
              <a:spLocks noChangeArrowheads="1"/>
            </p:cNvSpPr>
            <p:nvPr/>
          </p:nvSpPr>
          <p:spPr bwMode="auto">
            <a:xfrm>
              <a:off x="3011855" y="4074789"/>
              <a:ext cx="88900" cy="9048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4" name="Oval 113"/>
            <p:cNvSpPr>
              <a:spLocks noChangeArrowheads="1"/>
            </p:cNvSpPr>
            <p:nvPr/>
          </p:nvSpPr>
          <p:spPr bwMode="auto">
            <a:xfrm>
              <a:off x="2800717" y="3939851"/>
              <a:ext cx="120650" cy="11906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5" name="Freeform 114"/>
            <p:cNvSpPr>
              <a:spLocks/>
            </p:cNvSpPr>
            <p:nvPr/>
          </p:nvSpPr>
          <p:spPr bwMode="auto">
            <a:xfrm>
              <a:off x="2756267" y="3368351"/>
              <a:ext cx="420688" cy="60325"/>
            </a:xfrm>
            <a:custGeom>
              <a:avLst/>
              <a:gdLst>
                <a:gd name="T0" fmla="*/ 104 w 112"/>
                <a:gd name="T1" fmla="*/ 16 h 16"/>
                <a:gd name="T2" fmla="*/ 8 w 112"/>
                <a:gd name="T3" fmla="*/ 16 h 16"/>
                <a:gd name="T4" fmla="*/ 0 w 112"/>
                <a:gd name="T5" fmla="*/ 8 h 16"/>
                <a:gd name="T6" fmla="*/ 8 w 112"/>
                <a:gd name="T7" fmla="*/ 0 h 16"/>
                <a:gd name="T8" fmla="*/ 104 w 112"/>
                <a:gd name="T9" fmla="*/ 0 h 16"/>
                <a:gd name="T10" fmla="*/ 112 w 112"/>
                <a:gd name="T11" fmla="*/ 8 h 16"/>
                <a:gd name="T12" fmla="*/ 104 w 112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2" h="16">
                  <a:moveTo>
                    <a:pt x="104" y="16"/>
                  </a:moveTo>
                  <a:cubicBezTo>
                    <a:pt x="8" y="16"/>
                    <a:pt x="8" y="16"/>
                    <a:pt x="8" y="16"/>
                  </a:cubicBezTo>
                  <a:cubicBezTo>
                    <a:pt x="4" y="16"/>
                    <a:pt x="0" y="12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8" y="0"/>
                    <a:pt x="112" y="4"/>
                    <a:pt x="112" y="8"/>
                  </a:cubicBezTo>
                  <a:cubicBezTo>
                    <a:pt x="112" y="12"/>
                    <a:pt x="108" y="16"/>
                    <a:pt x="104" y="1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6" name="Oval 115"/>
            <p:cNvSpPr>
              <a:spLocks noChangeArrowheads="1"/>
            </p:cNvSpPr>
            <p:nvPr/>
          </p:nvSpPr>
          <p:spPr bwMode="auto">
            <a:xfrm>
              <a:off x="2935655" y="3277864"/>
              <a:ext cx="60325" cy="603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7" name="Oval 116"/>
            <p:cNvSpPr>
              <a:spLocks noChangeArrowheads="1"/>
            </p:cNvSpPr>
            <p:nvPr/>
          </p:nvSpPr>
          <p:spPr bwMode="auto">
            <a:xfrm>
              <a:off x="3011855" y="3158801"/>
              <a:ext cx="88900" cy="9048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" name="Oval 117"/>
            <p:cNvSpPr>
              <a:spLocks noChangeArrowheads="1"/>
            </p:cNvSpPr>
            <p:nvPr/>
          </p:nvSpPr>
          <p:spPr bwMode="auto">
            <a:xfrm>
              <a:off x="2816592" y="3098476"/>
              <a:ext cx="119063" cy="12065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198" name="그룹 197"/>
          <p:cNvGrpSpPr/>
          <p:nvPr/>
        </p:nvGrpSpPr>
        <p:grpSpPr>
          <a:xfrm>
            <a:off x="6934943" y="1002712"/>
            <a:ext cx="420688" cy="1381126"/>
            <a:chOff x="682992" y="3098476"/>
            <a:chExt cx="420688" cy="1381126"/>
          </a:xfrm>
          <a:solidFill>
            <a:schemeClr val="tx1"/>
          </a:solidFill>
        </p:grpSpPr>
        <p:sp>
          <p:nvSpPr>
            <p:cNvPr id="179" name="Freeform 118"/>
            <p:cNvSpPr>
              <a:spLocks noEditPoints="1"/>
            </p:cNvSpPr>
            <p:nvPr/>
          </p:nvSpPr>
          <p:spPr bwMode="auto">
            <a:xfrm>
              <a:off x="713155" y="3458839"/>
              <a:ext cx="360363" cy="1020763"/>
            </a:xfrm>
            <a:custGeom>
              <a:avLst/>
              <a:gdLst>
                <a:gd name="T0" fmla="*/ 0 w 96"/>
                <a:gd name="T1" fmla="*/ 224 h 272"/>
                <a:gd name="T2" fmla="*/ 48 w 96"/>
                <a:gd name="T3" fmla="*/ 272 h 272"/>
                <a:gd name="T4" fmla="*/ 96 w 96"/>
                <a:gd name="T5" fmla="*/ 224 h 272"/>
                <a:gd name="T6" fmla="*/ 96 w 96"/>
                <a:gd name="T7" fmla="*/ 0 h 272"/>
                <a:gd name="T8" fmla="*/ 0 w 96"/>
                <a:gd name="T9" fmla="*/ 0 h 272"/>
                <a:gd name="T10" fmla="*/ 0 w 96"/>
                <a:gd name="T11" fmla="*/ 224 h 272"/>
                <a:gd name="T12" fmla="*/ 16 w 96"/>
                <a:gd name="T13" fmla="*/ 112 h 272"/>
                <a:gd name="T14" fmla="*/ 80 w 96"/>
                <a:gd name="T15" fmla="*/ 112 h 272"/>
                <a:gd name="T16" fmla="*/ 80 w 96"/>
                <a:gd name="T17" fmla="*/ 224 h 272"/>
                <a:gd name="T18" fmla="*/ 48 w 96"/>
                <a:gd name="T19" fmla="*/ 256 h 272"/>
                <a:gd name="T20" fmla="*/ 16 w 96"/>
                <a:gd name="T21" fmla="*/ 224 h 272"/>
                <a:gd name="T22" fmla="*/ 16 w 96"/>
                <a:gd name="T23" fmla="*/ 112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6" h="272">
                  <a:moveTo>
                    <a:pt x="0" y="224"/>
                  </a:moveTo>
                  <a:cubicBezTo>
                    <a:pt x="0" y="251"/>
                    <a:pt x="21" y="272"/>
                    <a:pt x="48" y="272"/>
                  </a:cubicBezTo>
                  <a:cubicBezTo>
                    <a:pt x="75" y="272"/>
                    <a:pt x="96" y="251"/>
                    <a:pt x="96" y="224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24"/>
                  </a:lnTo>
                  <a:close/>
                  <a:moveTo>
                    <a:pt x="16" y="112"/>
                  </a:moveTo>
                  <a:cubicBezTo>
                    <a:pt x="48" y="101"/>
                    <a:pt x="48" y="121"/>
                    <a:pt x="80" y="112"/>
                  </a:cubicBezTo>
                  <a:cubicBezTo>
                    <a:pt x="80" y="119"/>
                    <a:pt x="80" y="224"/>
                    <a:pt x="80" y="224"/>
                  </a:cubicBezTo>
                  <a:cubicBezTo>
                    <a:pt x="80" y="242"/>
                    <a:pt x="66" y="256"/>
                    <a:pt x="48" y="256"/>
                  </a:cubicBezTo>
                  <a:cubicBezTo>
                    <a:pt x="30" y="256"/>
                    <a:pt x="16" y="242"/>
                    <a:pt x="16" y="224"/>
                  </a:cubicBezTo>
                  <a:lnTo>
                    <a:pt x="16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0" name="Oval 119"/>
            <p:cNvSpPr>
              <a:spLocks noChangeArrowheads="1"/>
            </p:cNvSpPr>
            <p:nvPr/>
          </p:nvSpPr>
          <p:spPr bwMode="auto">
            <a:xfrm>
              <a:off x="863967" y="4300214"/>
              <a:ext cx="30163" cy="301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1" name="Oval 120"/>
            <p:cNvSpPr>
              <a:spLocks noChangeArrowheads="1"/>
            </p:cNvSpPr>
            <p:nvPr/>
          </p:nvSpPr>
          <p:spPr bwMode="auto">
            <a:xfrm>
              <a:off x="894130" y="4074789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2" name="Oval 121"/>
            <p:cNvSpPr>
              <a:spLocks noChangeArrowheads="1"/>
            </p:cNvSpPr>
            <p:nvPr/>
          </p:nvSpPr>
          <p:spPr bwMode="auto">
            <a:xfrm>
              <a:off x="789355" y="3835076"/>
              <a:ext cx="88900" cy="889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3" name="Freeform 122"/>
            <p:cNvSpPr>
              <a:spLocks/>
            </p:cNvSpPr>
            <p:nvPr/>
          </p:nvSpPr>
          <p:spPr bwMode="auto">
            <a:xfrm>
              <a:off x="682992" y="3368351"/>
              <a:ext cx="420688" cy="60325"/>
            </a:xfrm>
            <a:custGeom>
              <a:avLst/>
              <a:gdLst>
                <a:gd name="T0" fmla="*/ 104 w 112"/>
                <a:gd name="T1" fmla="*/ 16 h 16"/>
                <a:gd name="T2" fmla="*/ 8 w 112"/>
                <a:gd name="T3" fmla="*/ 16 h 16"/>
                <a:gd name="T4" fmla="*/ 0 w 112"/>
                <a:gd name="T5" fmla="*/ 8 h 16"/>
                <a:gd name="T6" fmla="*/ 8 w 112"/>
                <a:gd name="T7" fmla="*/ 0 h 16"/>
                <a:gd name="T8" fmla="*/ 104 w 112"/>
                <a:gd name="T9" fmla="*/ 0 h 16"/>
                <a:gd name="T10" fmla="*/ 112 w 112"/>
                <a:gd name="T11" fmla="*/ 8 h 16"/>
                <a:gd name="T12" fmla="*/ 104 w 112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2" h="16">
                  <a:moveTo>
                    <a:pt x="104" y="16"/>
                  </a:moveTo>
                  <a:cubicBezTo>
                    <a:pt x="8" y="16"/>
                    <a:pt x="8" y="16"/>
                    <a:pt x="8" y="16"/>
                  </a:cubicBezTo>
                  <a:cubicBezTo>
                    <a:pt x="4" y="16"/>
                    <a:pt x="0" y="12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8" y="0"/>
                    <a:pt x="112" y="4"/>
                    <a:pt x="112" y="8"/>
                  </a:cubicBezTo>
                  <a:cubicBezTo>
                    <a:pt x="112" y="12"/>
                    <a:pt x="108" y="16"/>
                    <a:pt x="104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4" name="Oval 123"/>
            <p:cNvSpPr>
              <a:spLocks noChangeArrowheads="1"/>
            </p:cNvSpPr>
            <p:nvPr/>
          </p:nvSpPr>
          <p:spPr bwMode="auto">
            <a:xfrm>
              <a:off x="863967" y="3277864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5" name="Oval 124"/>
            <p:cNvSpPr>
              <a:spLocks noChangeArrowheads="1"/>
            </p:cNvSpPr>
            <p:nvPr/>
          </p:nvSpPr>
          <p:spPr bwMode="auto">
            <a:xfrm>
              <a:off x="938580" y="3158801"/>
              <a:ext cx="90488" cy="904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6" name="Oval 125"/>
            <p:cNvSpPr>
              <a:spLocks noChangeArrowheads="1"/>
            </p:cNvSpPr>
            <p:nvPr/>
          </p:nvSpPr>
          <p:spPr bwMode="auto">
            <a:xfrm>
              <a:off x="743317" y="3098476"/>
              <a:ext cx="120650" cy="1206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203" name="그룹 202"/>
          <p:cNvGrpSpPr/>
          <p:nvPr/>
        </p:nvGrpSpPr>
        <p:grpSpPr>
          <a:xfrm>
            <a:off x="10251234" y="2827618"/>
            <a:ext cx="968376" cy="1130301"/>
            <a:chOff x="788988" y="4617518"/>
            <a:chExt cx="968376" cy="1130301"/>
          </a:xfrm>
        </p:grpSpPr>
        <p:sp>
          <p:nvSpPr>
            <p:cNvPr id="187" name="Freeform 126"/>
            <p:cNvSpPr>
              <a:spLocks/>
            </p:cNvSpPr>
            <p:nvPr/>
          </p:nvSpPr>
          <p:spPr bwMode="auto">
            <a:xfrm>
              <a:off x="788988" y="5612881"/>
              <a:ext cx="90488" cy="134938"/>
            </a:xfrm>
            <a:custGeom>
              <a:avLst/>
              <a:gdLst>
                <a:gd name="T0" fmla="*/ 24 w 24"/>
                <a:gd name="T1" fmla="*/ 24 h 36"/>
                <a:gd name="T2" fmla="*/ 12 w 24"/>
                <a:gd name="T3" fmla="*/ 36 h 36"/>
                <a:gd name="T4" fmla="*/ 0 w 24"/>
                <a:gd name="T5" fmla="*/ 24 h 36"/>
                <a:gd name="T6" fmla="*/ 12 w 24"/>
                <a:gd name="T7" fmla="*/ 0 h 36"/>
                <a:gd name="T8" fmla="*/ 24 w 24"/>
                <a:gd name="T9" fmla="*/ 2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6">
                  <a:moveTo>
                    <a:pt x="24" y="24"/>
                  </a:moveTo>
                  <a:cubicBezTo>
                    <a:pt x="24" y="30"/>
                    <a:pt x="19" y="36"/>
                    <a:pt x="12" y="36"/>
                  </a:cubicBezTo>
                  <a:cubicBezTo>
                    <a:pt x="5" y="36"/>
                    <a:pt x="0" y="30"/>
                    <a:pt x="0" y="24"/>
                  </a:cubicBezTo>
                  <a:cubicBezTo>
                    <a:pt x="0" y="17"/>
                    <a:pt x="12" y="0"/>
                    <a:pt x="12" y="0"/>
                  </a:cubicBezTo>
                  <a:cubicBezTo>
                    <a:pt x="12" y="0"/>
                    <a:pt x="24" y="17"/>
                    <a:pt x="24" y="2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8" name="Freeform 127"/>
            <p:cNvSpPr>
              <a:spLocks/>
            </p:cNvSpPr>
            <p:nvPr/>
          </p:nvSpPr>
          <p:spPr bwMode="auto">
            <a:xfrm>
              <a:off x="830263" y="5000106"/>
              <a:ext cx="544513" cy="544513"/>
            </a:xfrm>
            <a:custGeom>
              <a:avLst/>
              <a:gdLst>
                <a:gd name="T0" fmla="*/ 123 w 145"/>
                <a:gd name="T1" fmla="*/ 0 h 145"/>
                <a:gd name="T2" fmla="*/ 48 w 145"/>
                <a:gd name="T3" fmla="*/ 74 h 145"/>
                <a:gd name="T4" fmla="*/ 3 w 145"/>
                <a:gd name="T5" fmla="*/ 136 h 145"/>
                <a:gd name="T6" fmla="*/ 3 w 145"/>
                <a:gd name="T7" fmla="*/ 142 h 145"/>
                <a:gd name="T8" fmla="*/ 9 w 145"/>
                <a:gd name="T9" fmla="*/ 142 h 145"/>
                <a:gd name="T10" fmla="*/ 71 w 145"/>
                <a:gd name="T11" fmla="*/ 97 h 145"/>
                <a:gd name="T12" fmla="*/ 145 w 145"/>
                <a:gd name="T13" fmla="*/ 22 h 145"/>
                <a:gd name="T14" fmla="*/ 123 w 145"/>
                <a:gd name="T15" fmla="*/ 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5" h="145">
                  <a:moveTo>
                    <a:pt x="123" y="0"/>
                  </a:moveTo>
                  <a:cubicBezTo>
                    <a:pt x="101" y="21"/>
                    <a:pt x="53" y="69"/>
                    <a:pt x="48" y="74"/>
                  </a:cubicBezTo>
                  <a:cubicBezTo>
                    <a:pt x="43" y="79"/>
                    <a:pt x="12" y="123"/>
                    <a:pt x="3" y="136"/>
                  </a:cubicBezTo>
                  <a:cubicBezTo>
                    <a:pt x="1" y="138"/>
                    <a:pt x="0" y="139"/>
                    <a:pt x="3" y="142"/>
                  </a:cubicBezTo>
                  <a:cubicBezTo>
                    <a:pt x="6" y="145"/>
                    <a:pt x="7" y="144"/>
                    <a:pt x="9" y="142"/>
                  </a:cubicBezTo>
                  <a:cubicBezTo>
                    <a:pt x="22" y="133"/>
                    <a:pt x="66" y="102"/>
                    <a:pt x="71" y="97"/>
                  </a:cubicBezTo>
                  <a:cubicBezTo>
                    <a:pt x="145" y="22"/>
                    <a:pt x="145" y="22"/>
                    <a:pt x="145" y="22"/>
                  </a:cubicBezTo>
                  <a:lnTo>
                    <a:pt x="12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9" name="Freeform 128"/>
            <p:cNvSpPr>
              <a:spLocks/>
            </p:cNvSpPr>
            <p:nvPr/>
          </p:nvSpPr>
          <p:spPr bwMode="auto">
            <a:xfrm>
              <a:off x="1289051" y="4617518"/>
              <a:ext cx="468313" cy="469900"/>
            </a:xfrm>
            <a:custGeom>
              <a:avLst/>
              <a:gdLst>
                <a:gd name="T0" fmla="*/ 119 w 125"/>
                <a:gd name="T1" fmla="*/ 6 h 125"/>
                <a:gd name="T2" fmla="*/ 119 w 125"/>
                <a:gd name="T3" fmla="*/ 6 h 125"/>
                <a:gd name="T4" fmla="*/ 96 w 125"/>
                <a:gd name="T5" fmla="*/ 6 h 125"/>
                <a:gd name="T6" fmla="*/ 37 w 125"/>
                <a:gd name="T7" fmla="*/ 66 h 125"/>
                <a:gd name="T8" fmla="*/ 14 w 125"/>
                <a:gd name="T9" fmla="*/ 83 h 125"/>
                <a:gd name="T10" fmla="*/ 3 w 125"/>
                <a:gd name="T11" fmla="*/ 83 h 125"/>
                <a:gd name="T12" fmla="*/ 3 w 125"/>
                <a:gd name="T13" fmla="*/ 94 h 125"/>
                <a:gd name="T14" fmla="*/ 31 w 125"/>
                <a:gd name="T15" fmla="*/ 122 h 125"/>
                <a:gd name="T16" fmla="*/ 42 w 125"/>
                <a:gd name="T17" fmla="*/ 122 h 125"/>
                <a:gd name="T18" fmla="*/ 42 w 125"/>
                <a:gd name="T19" fmla="*/ 111 h 125"/>
                <a:gd name="T20" fmla="*/ 59 w 125"/>
                <a:gd name="T21" fmla="*/ 88 h 125"/>
                <a:gd name="T22" fmla="*/ 119 w 125"/>
                <a:gd name="T23" fmla="*/ 29 h 125"/>
                <a:gd name="T24" fmla="*/ 119 w 125"/>
                <a:gd name="T25" fmla="*/ 6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5" h="125">
                  <a:moveTo>
                    <a:pt x="119" y="6"/>
                  </a:moveTo>
                  <a:cubicBezTo>
                    <a:pt x="119" y="6"/>
                    <a:pt x="119" y="6"/>
                    <a:pt x="119" y="6"/>
                  </a:cubicBezTo>
                  <a:cubicBezTo>
                    <a:pt x="113" y="1"/>
                    <a:pt x="102" y="0"/>
                    <a:pt x="96" y="6"/>
                  </a:cubicBezTo>
                  <a:cubicBezTo>
                    <a:pt x="37" y="66"/>
                    <a:pt x="37" y="66"/>
                    <a:pt x="37" y="66"/>
                  </a:cubicBezTo>
                  <a:cubicBezTo>
                    <a:pt x="34" y="63"/>
                    <a:pt x="34" y="63"/>
                    <a:pt x="14" y="83"/>
                  </a:cubicBezTo>
                  <a:cubicBezTo>
                    <a:pt x="11" y="79"/>
                    <a:pt x="6" y="79"/>
                    <a:pt x="3" y="83"/>
                  </a:cubicBezTo>
                  <a:cubicBezTo>
                    <a:pt x="0" y="86"/>
                    <a:pt x="0" y="91"/>
                    <a:pt x="3" y="94"/>
                  </a:cubicBezTo>
                  <a:cubicBezTo>
                    <a:pt x="3" y="94"/>
                    <a:pt x="31" y="122"/>
                    <a:pt x="31" y="122"/>
                  </a:cubicBezTo>
                  <a:cubicBezTo>
                    <a:pt x="34" y="125"/>
                    <a:pt x="39" y="125"/>
                    <a:pt x="42" y="122"/>
                  </a:cubicBezTo>
                  <a:cubicBezTo>
                    <a:pt x="46" y="119"/>
                    <a:pt x="46" y="114"/>
                    <a:pt x="42" y="111"/>
                  </a:cubicBezTo>
                  <a:cubicBezTo>
                    <a:pt x="62" y="92"/>
                    <a:pt x="62" y="91"/>
                    <a:pt x="59" y="88"/>
                  </a:cubicBezTo>
                  <a:cubicBezTo>
                    <a:pt x="119" y="29"/>
                    <a:pt x="119" y="29"/>
                    <a:pt x="119" y="29"/>
                  </a:cubicBezTo>
                  <a:cubicBezTo>
                    <a:pt x="125" y="23"/>
                    <a:pt x="125" y="12"/>
                    <a:pt x="119" y="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199" name="그룹 198"/>
          <p:cNvGrpSpPr/>
          <p:nvPr/>
        </p:nvGrpSpPr>
        <p:grpSpPr>
          <a:xfrm>
            <a:off x="8609822" y="2821561"/>
            <a:ext cx="1065666" cy="1142414"/>
            <a:chOff x="3483767" y="108274"/>
            <a:chExt cx="1344613" cy="1441450"/>
          </a:xfrm>
        </p:grpSpPr>
        <p:sp>
          <p:nvSpPr>
            <p:cNvPr id="190" name="Oval 129"/>
            <p:cNvSpPr>
              <a:spLocks noChangeArrowheads="1"/>
            </p:cNvSpPr>
            <p:nvPr/>
          </p:nvSpPr>
          <p:spPr bwMode="auto">
            <a:xfrm>
              <a:off x="4028280" y="694062"/>
              <a:ext cx="269875" cy="26987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91" name="Freeform 130"/>
            <p:cNvSpPr>
              <a:spLocks noEditPoints="1"/>
            </p:cNvSpPr>
            <p:nvPr/>
          </p:nvSpPr>
          <p:spPr bwMode="auto">
            <a:xfrm>
              <a:off x="3483767" y="108274"/>
              <a:ext cx="1344613" cy="1441450"/>
            </a:xfrm>
            <a:custGeom>
              <a:avLst/>
              <a:gdLst>
                <a:gd name="T0" fmla="*/ 333 w 358"/>
                <a:gd name="T1" fmla="*/ 280 h 384"/>
                <a:gd name="T2" fmla="*/ 251 w 358"/>
                <a:gd name="T3" fmla="*/ 233 h 384"/>
                <a:gd name="T4" fmla="*/ 305 w 358"/>
                <a:gd name="T5" fmla="*/ 217 h 384"/>
                <a:gd name="T6" fmla="*/ 302 w 358"/>
                <a:gd name="T7" fmla="*/ 192 h 384"/>
                <a:gd name="T8" fmla="*/ 347 w 358"/>
                <a:gd name="T9" fmla="*/ 96 h 384"/>
                <a:gd name="T10" fmla="*/ 181 w 358"/>
                <a:gd name="T11" fmla="*/ 0 h 384"/>
                <a:gd name="T12" fmla="*/ 170 w 358"/>
                <a:gd name="T13" fmla="*/ 20 h 384"/>
                <a:gd name="T14" fmla="*/ 226 w 358"/>
                <a:gd name="T15" fmla="*/ 92 h 384"/>
                <a:gd name="T16" fmla="*/ 136 w 358"/>
                <a:gd name="T17" fmla="*/ 92 h 384"/>
                <a:gd name="T18" fmla="*/ 126 w 358"/>
                <a:gd name="T19" fmla="*/ 66 h 384"/>
                <a:gd name="T20" fmla="*/ 61 w 358"/>
                <a:gd name="T21" fmla="*/ 77 h 384"/>
                <a:gd name="T22" fmla="*/ 60 w 358"/>
                <a:gd name="T23" fmla="*/ 192 h 384"/>
                <a:gd name="T24" fmla="*/ 36 w 358"/>
                <a:gd name="T25" fmla="*/ 304 h 384"/>
                <a:gd name="T26" fmla="*/ 29 w 358"/>
                <a:gd name="T27" fmla="*/ 280 h 384"/>
                <a:gd name="T28" fmla="*/ 111 w 358"/>
                <a:gd name="T29" fmla="*/ 233 h 384"/>
                <a:gd name="T30" fmla="*/ 97 w 358"/>
                <a:gd name="T31" fmla="*/ 287 h 384"/>
                <a:gd name="T32" fmla="*/ 120 w 358"/>
                <a:gd name="T33" fmla="*/ 297 h 384"/>
                <a:gd name="T34" fmla="*/ 242 w 358"/>
                <a:gd name="T35" fmla="*/ 297 h 384"/>
                <a:gd name="T36" fmla="*/ 347 w 358"/>
                <a:gd name="T37" fmla="*/ 288 h 384"/>
                <a:gd name="T38" fmla="*/ 335 w 358"/>
                <a:gd name="T39" fmla="*/ 268 h 384"/>
                <a:gd name="T40" fmla="*/ 83 w 358"/>
                <a:gd name="T41" fmla="*/ 192 h 384"/>
                <a:gd name="T42" fmla="*/ 109 w 358"/>
                <a:gd name="T43" fmla="*/ 192 h 384"/>
                <a:gd name="T44" fmla="*/ 111 w 358"/>
                <a:gd name="T45" fmla="*/ 151 h 384"/>
                <a:gd name="T46" fmla="*/ 29 w 358"/>
                <a:gd name="T47" fmla="*/ 104 h 384"/>
                <a:gd name="T48" fmla="*/ 111 w 358"/>
                <a:gd name="T49" fmla="*/ 151 h 384"/>
                <a:gd name="T50" fmla="*/ 234 w 358"/>
                <a:gd name="T51" fmla="*/ 140 h 384"/>
                <a:gd name="T52" fmla="*/ 199 w 358"/>
                <a:gd name="T53" fmla="*/ 120 h 384"/>
                <a:gd name="T54" fmla="*/ 132 w 358"/>
                <a:gd name="T55" fmla="*/ 108 h 384"/>
                <a:gd name="T56" fmla="*/ 145 w 358"/>
                <a:gd name="T57" fmla="*/ 130 h 384"/>
                <a:gd name="T58" fmla="*/ 132 w 358"/>
                <a:gd name="T59" fmla="*/ 108 h 384"/>
                <a:gd name="T60" fmla="*/ 145 w 358"/>
                <a:gd name="T61" fmla="*/ 254 h 384"/>
                <a:gd name="T62" fmla="*/ 132 w 358"/>
                <a:gd name="T63" fmla="*/ 276 h 384"/>
                <a:gd name="T64" fmla="*/ 181 w 358"/>
                <a:gd name="T65" fmla="*/ 368 h 384"/>
                <a:gd name="T66" fmla="*/ 181 w 358"/>
                <a:gd name="T67" fmla="*/ 273 h 384"/>
                <a:gd name="T68" fmla="*/ 181 w 358"/>
                <a:gd name="T69" fmla="*/ 368 h 384"/>
                <a:gd name="T70" fmla="*/ 199 w 358"/>
                <a:gd name="T71" fmla="*/ 264 h 384"/>
                <a:gd name="T72" fmla="*/ 234 w 358"/>
                <a:gd name="T73" fmla="*/ 244 h 384"/>
                <a:gd name="T74" fmla="*/ 236 w 358"/>
                <a:gd name="T75" fmla="*/ 224 h 384"/>
                <a:gd name="T76" fmla="*/ 181 w 358"/>
                <a:gd name="T77" fmla="*/ 256 h 384"/>
                <a:gd name="T78" fmla="*/ 126 w 358"/>
                <a:gd name="T79" fmla="*/ 224 h 384"/>
                <a:gd name="T80" fmla="*/ 126 w 358"/>
                <a:gd name="T81" fmla="*/ 160 h 384"/>
                <a:gd name="T82" fmla="*/ 181 w 358"/>
                <a:gd name="T83" fmla="*/ 128 h 384"/>
                <a:gd name="T84" fmla="*/ 236 w 358"/>
                <a:gd name="T85" fmla="*/ 160 h 384"/>
                <a:gd name="T86" fmla="*/ 236 w 358"/>
                <a:gd name="T87" fmla="*/ 224 h 384"/>
                <a:gd name="T88" fmla="*/ 253 w 358"/>
                <a:gd name="T89" fmla="*/ 192 h 384"/>
                <a:gd name="T90" fmla="*/ 279 w 358"/>
                <a:gd name="T91" fmla="*/ 192 h 384"/>
                <a:gd name="T92" fmla="*/ 333 w 358"/>
                <a:gd name="T93" fmla="*/ 104 h 384"/>
                <a:gd name="T94" fmla="*/ 251 w 358"/>
                <a:gd name="T95" fmla="*/ 151 h 384"/>
                <a:gd name="T96" fmla="*/ 333 w 358"/>
                <a:gd name="T97" fmla="*/ 104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58" h="384">
                  <a:moveTo>
                    <a:pt x="335" y="268"/>
                  </a:moveTo>
                  <a:cubicBezTo>
                    <a:pt x="336" y="273"/>
                    <a:pt x="335" y="277"/>
                    <a:pt x="333" y="280"/>
                  </a:cubicBezTo>
                  <a:cubicBezTo>
                    <a:pt x="325" y="295"/>
                    <a:pt x="291" y="295"/>
                    <a:pt x="245" y="281"/>
                  </a:cubicBezTo>
                  <a:cubicBezTo>
                    <a:pt x="248" y="266"/>
                    <a:pt x="250" y="249"/>
                    <a:pt x="251" y="233"/>
                  </a:cubicBezTo>
                  <a:cubicBezTo>
                    <a:pt x="266" y="223"/>
                    <a:pt x="279" y="213"/>
                    <a:pt x="291" y="203"/>
                  </a:cubicBezTo>
                  <a:cubicBezTo>
                    <a:pt x="296" y="208"/>
                    <a:pt x="301" y="213"/>
                    <a:pt x="305" y="217"/>
                  </a:cubicBezTo>
                  <a:cubicBezTo>
                    <a:pt x="309" y="213"/>
                    <a:pt x="313" y="210"/>
                    <a:pt x="318" y="208"/>
                  </a:cubicBezTo>
                  <a:cubicBezTo>
                    <a:pt x="313" y="202"/>
                    <a:pt x="308" y="197"/>
                    <a:pt x="302" y="192"/>
                  </a:cubicBezTo>
                  <a:cubicBezTo>
                    <a:pt x="310" y="185"/>
                    <a:pt x="316" y="178"/>
                    <a:pt x="322" y="171"/>
                  </a:cubicBezTo>
                  <a:cubicBezTo>
                    <a:pt x="349" y="141"/>
                    <a:pt x="358" y="114"/>
                    <a:pt x="347" y="96"/>
                  </a:cubicBezTo>
                  <a:cubicBezTo>
                    <a:pt x="334" y="72"/>
                    <a:pt x="292" y="72"/>
                    <a:pt x="242" y="87"/>
                  </a:cubicBezTo>
                  <a:cubicBezTo>
                    <a:pt x="230" y="37"/>
                    <a:pt x="210" y="0"/>
                    <a:pt x="181" y="0"/>
                  </a:cubicBezTo>
                  <a:cubicBezTo>
                    <a:pt x="172" y="0"/>
                    <a:pt x="164" y="4"/>
                    <a:pt x="157" y="10"/>
                  </a:cubicBezTo>
                  <a:cubicBezTo>
                    <a:pt x="162" y="12"/>
                    <a:pt x="166" y="16"/>
                    <a:pt x="170" y="20"/>
                  </a:cubicBezTo>
                  <a:cubicBezTo>
                    <a:pt x="174" y="17"/>
                    <a:pt x="177" y="16"/>
                    <a:pt x="181" y="16"/>
                  </a:cubicBezTo>
                  <a:cubicBezTo>
                    <a:pt x="198" y="16"/>
                    <a:pt x="216" y="45"/>
                    <a:pt x="226" y="92"/>
                  </a:cubicBezTo>
                  <a:cubicBezTo>
                    <a:pt x="212" y="97"/>
                    <a:pt x="196" y="103"/>
                    <a:pt x="181" y="111"/>
                  </a:cubicBezTo>
                  <a:cubicBezTo>
                    <a:pt x="165" y="103"/>
                    <a:pt x="150" y="97"/>
                    <a:pt x="136" y="92"/>
                  </a:cubicBezTo>
                  <a:cubicBezTo>
                    <a:pt x="137" y="85"/>
                    <a:pt x="139" y="78"/>
                    <a:pt x="141" y="72"/>
                  </a:cubicBezTo>
                  <a:cubicBezTo>
                    <a:pt x="135" y="71"/>
                    <a:pt x="130" y="69"/>
                    <a:pt x="126" y="66"/>
                  </a:cubicBezTo>
                  <a:cubicBezTo>
                    <a:pt x="124" y="72"/>
                    <a:pt x="122" y="79"/>
                    <a:pt x="120" y="87"/>
                  </a:cubicBezTo>
                  <a:cubicBezTo>
                    <a:pt x="98" y="80"/>
                    <a:pt x="78" y="77"/>
                    <a:pt x="61" y="77"/>
                  </a:cubicBezTo>
                  <a:cubicBezTo>
                    <a:pt x="32" y="77"/>
                    <a:pt x="20" y="87"/>
                    <a:pt x="15" y="96"/>
                  </a:cubicBezTo>
                  <a:cubicBezTo>
                    <a:pt x="0" y="121"/>
                    <a:pt x="22" y="157"/>
                    <a:pt x="60" y="192"/>
                  </a:cubicBezTo>
                  <a:cubicBezTo>
                    <a:pt x="22" y="227"/>
                    <a:pt x="0" y="263"/>
                    <a:pt x="15" y="288"/>
                  </a:cubicBezTo>
                  <a:cubicBezTo>
                    <a:pt x="19" y="296"/>
                    <a:pt x="26" y="301"/>
                    <a:pt x="36" y="304"/>
                  </a:cubicBezTo>
                  <a:cubicBezTo>
                    <a:pt x="35" y="298"/>
                    <a:pt x="36" y="293"/>
                    <a:pt x="38" y="287"/>
                  </a:cubicBezTo>
                  <a:cubicBezTo>
                    <a:pt x="34" y="286"/>
                    <a:pt x="30" y="283"/>
                    <a:pt x="29" y="280"/>
                  </a:cubicBezTo>
                  <a:cubicBezTo>
                    <a:pt x="20" y="266"/>
                    <a:pt x="36" y="236"/>
                    <a:pt x="71" y="203"/>
                  </a:cubicBezTo>
                  <a:cubicBezTo>
                    <a:pt x="83" y="213"/>
                    <a:pt x="97" y="223"/>
                    <a:pt x="111" y="233"/>
                  </a:cubicBezTo>
                  <a:cubicBezTo>
                    <a:pt x="112" y="249"/>
                    <a:pt x="114" y="266"/>
                    <a:pt x="117" y="281"/>
                  </a:cubicBezTo>
                  <a:cubicBezTo>
                    <a:pt x="110" y="284"/>
                    <a:pt x="103" y="285"/>
                    <a:pt x="97" y="287"/>
                  </a:cubicBezTo>
                  <a:cubicBezTo>
                    <a:pt x="99" y="292"/>
                    <a:pt x="100" y="297"/>
                    <a:pt x="99" y="303"/>
                  </a:cubicBezTo>
                  <a:cubicBezTo>
                    <a:pt x="106" y="301"/>
                    <a:pt x="113" y="299"/>
                    <a:pt x="120" y="297"/>
                  </a:cubicBezTo>
                  <a:cubicBezTo>
                    <a:pt x="132" y="347"/>
                    <a:pt x="152" y="384"/>
                    <a:pt x="181" y="384"/>
                  </a:cubicBezTo>
                  <a:cubicBezTo>
                    <a:pt x="210" y="384"/>
                    <a:pt x="230" y="347"/>
                    <a:pt x="242" y="297"/>
                  </a:cubicBezTo>
                  <a:cubicBezTo>
                    <a:pt x="264" y="304"/>
                    <a:pt x="284" y="307"/>
                    <a:pt x="301" y="307"/>
                  </a:cubicBezTo>
                  <a:cubicBezTo>
                    <a:pt x="330" y="307"/>
                    <a:pt x="342" y="297"/>
                    <a:pt x="347" y="288"/>
                  </a:cubicBezTo>
                  <a:cubicBezTo>
                    <a:pt x="352" y="281"/>
                    <a:pt x="352" y="272"/>
                    <a:pt x="350" y="262"/>
                  </a:cubicBezTo>
                  <a:cubicBezTo>
                    <a:pt x="346" y="265"/>
                    <a:pt x="341" y="268"/>
                    <a:pt x="335" y="268"/>
                  </a:cubicBezTo>
                  <a:close/>
                  <a:moveTo>
                    <a:pt x="109" y="212"/>
                  </a:moveTo>
                  <a:cubicBezTo>
                    <a:pt x="100" y="206"/>
                    <a:pt x="91" y="199"/>
                    <a:pt x="83" y="192"/>
                  </a:cubicBezTo>
                  <a:cubicBezTo>
                    <a:pt x="91" y="185"/>
                    <a:pt x="100" y="178"/>
                    <a:pt x="109" y="172"/>
                  </a:cubicBezTo>
                  <a:cubicBezTo>
                    <a:pt x="109" y="178"/>
                    <a:pt x="109" y="185"/>
                    <a:pt x="109" y="192"/>
                  </a:cubicBezTo>
                  <a:cubicBezTo>
                    <a:pt x="109" y="199"/>
                    <a:pt x="109" y="206"/>
                    <a:pt x="109" y="212"/>
                  </a:cubicBezTo>
                  <a:close/>
                  <a:moveTo>
                    <a:pt x="111" y="151"/>
                  </a:moveTo>
                  <a:cubicBezTo>
                    <a:pt x="97" y="161"/>
                    <a:pt x="83" y="171"/>
                    <a:pt x="71" y="181"/>
                  </a:cubicBezTo>
                  <a:cubicBezTo>
                    <a:pt x="36" y="148"/>
                    <a:pt x="20" y="118"/>
                    <a:pt x="29" y="104"/>
                  </a:cubicBezTo>
                  <a:cubicBezTo>
                    <a:pt x="37" y="89"/>
                    <a:pt x="71" y="89"/>
                    <a:pt x="117" y="103"/>
                  </a:cubicBezTo>
                  <a:cubicBezTo>
                    <a:pt x="114" y="118"/>
                    <a:pt x="112" y="135"/>
                    <a:pt x="111" y="151"/>
                  </a:cubicBezTo>
                  <a:close/>
                  <a:moveTo>
                    <a:pt x="230" y="108"/>
                  </a:moveTo>
                  <a:cubicBezTo>
                    <a:pt x="232" y="118"/>
                    <a:pt x="233" y="129"/>
                    <a:pt x="234" y="140"/>
                  </a:cubicBezTo>
                  <a:cubicBezTo>
                    <a:pt x="229" y="137"/>
                    <a:pt x="223" y="133"/>
                    <a:pt x="217" y="130"/>
                  </a:cubicBezTo>
                  <a:cubicBezTo>
                    <a:pt x="211" y="126"/>
                    <a:pt x="205" y="123"/>
                    <a:pt x="199" y="120"/>
                  </a:cubicBezTo>
                  <a:cubicBezTo>
                    <a:pt x="210" y="115"/>
                    <a:pt x="220" y="111"/>
                    <a:pt x="230" y="108"/>
                  </a:cubicBezTo>
                  <a:close/>
                  <a:moveTo>
                    <a:pt x="132" y="108"/>
                  </a:moveTo>
                  <a:cubicBezTo>
                    <a:pt x="142" y="111"/>
                    <a:pt x="152" y="115"/>
                    <a:pt x="163" y="120"/>
                  </a:cubicBezTo>
                  <a:cubicBezTo>
                    <a:pt x="157" y="123"/>
                    <a:pt x="151" y="126"/>
                    <a:pt x="145" y="130"/>
                  </a:cubicBezTo>
                  <a:cubicBezTo>
                    <a:pt x="139" y="133"/>
                    <a:pt x="133" y="137"/>
                    <a:pt x="128" y="140"/>
                  </a:cubicBezTo>
                  <a:cubicBezTo>
                    <a:pt x="129" y="129"/>
                    <a:pt x="130" y="118"/>
                    <a:pt x="132" y="108"/>
                  </a:cubicBezTo>
                  <a:close/>
                  <a:moveTo>
                    <a:pt x="128" y="244"/>
                  </a:moveTo>
                  <a:cubicBezTo>
                    <a:pt x="133" y="247"/>
                    <a:pt x="139" y="251"/>
                    <a:pt x="145" y="254"/>
                  </a:cubicBezTo>
                  <a:cubicBezTo>
                    <a:pt x="151" y="258"/>
                    <a:pt x="157" y="261"/>
                    <a:pt x="163" y="264"/>
                  </a:cubicBezTo>
                  <a:cubicBezTo>
                    <a:pt x="152" y="269"/>
                    <a:pt x="142" y="273"/>
                    <a:pt x="132" y="276"/>
                  </a:cubicBezTo>
                  <a:cubicBezTo>
                    <a:pt x="130" y="266"/>
                    <a:pt x="129" y="255"/>
                    <a:pt x="128" y="244"/>
                  </a:cubicBezTo>
                  <a:close/>
                  <a:moveTo>
                    <a:pt x="181" y="368"/>
                  </a:moveTo>
                  <a:cubicBezTo>
                    <a:pt x="164" y="368"/>
                    <a:pt x="146" y="339"/>
                    <a:pt x="136" y="292"/>
                  </a:cubicBezTo>
                  <a:cubicBezTo>
                    <a:pt x="150" y="287"/>
                    <a:pt x="166" y="281"/>
                    <a:pt x="181" y="273"/>
                  </a:cubicBezTo>
                  <a:cubicBezTo>
                    <a:pt x="197" y="281"/>
                    <a:pt x="212" y="287"/>
                    <a:pt x="226" y="292"/>
                  </a:cubicBezTo>
                  <a:cubicBezTo>
                    <a:pt x="216" y="339"/>
                    <a:pt x="198" y="368"/>
                    <a:pt x="181" y="368"/>
                  </a:cubicBezTo>
                  <a:close/>
                  <a:moveTo>
                    <a:pt x="230" y="276"/>
                  </a:moveTo>
                  <a:cubicBezTo>
                    <a:pt x="220" y="273"/>
                    <a:pt x="210" y="269"/>
                    <a:pt x="199" y="264"/>
                  </a:cubicBezTo>
                  <a:cubicBezTo>
                    <a:pt x="205" y="261"/>
                    <a:pt x="211" y="258"/>
                    <a:pt x="217" y="254"/>
                  </a:cubicBezTo>
                  <a:cubicBezTo>
                    <a:pt x="223" y="251"/>
                    <a:pt x="229" y="247"/>
                    <a:pt x="234" y="244"/>
                  </a:cubicBezTo>
                  <a:cubicBezTo>
                    <a:pt x="233" y="255"/>
                    <a:pt x="232" y="266"/>
                    <a:pt x="230" y="276"/>
                  </a:cubicBezTo>
                  <a:close/>
                  <a:moveTo>
                    <a:pt x="236" y="224"/>
                  </a:moveTo>
                  <a:cubicBezTo>
                    <a:pt x="228" y="229"/>
                    <a:pt x="219" y="235"/>
                    <a:pt x="209" y="240"/>
                  </a:cubicBezTo>
                  <a:cubicBezTo>
                    <a:pt x="200" y="246"/>
                    <a:pt x="190" y="251"/>
                    <a:pt x="181" y="256"/>
                  </a:cubicBezTo>
                  <a:cubicBezTo>
                    <a:pt x="172" y="251"/>
                    <a:pt x="162" y="246"/>
                    <a:pt x="153" y="240"/>
                  </a:cubicBezTo>
                  <a:cubicBezTo>
                    <a:pt x="144" y="235"/>
                    <a:pt x="135" y="229"/>
                    <a:pt x="126" y="224"/>
                  </a:cubicBezTo>
                  <a:cubicBezTo>
                    <a:pt x="125" y="214"/>
                    <a:pt x="125" y="203"/>
                    <a:pt x="125" y="192"/>
                  </a:cubicBezTo>
                  <a:cubicBezTo>
                    <a:pt x="125" y="181"/>
                    <a:pt x="125" y="170"/>
                    <a:pt x="126" y="160"/>
                  </a:cubicBezTo>
                  <a:cubicBezTo>
                    <a:pt x="135" y="155"/>
                    <a:pt x="144" y="149"/>
                    <a:pt x="153" y="144"/>
                  </a:cubicBezTo>
                  <a:cubicBezTo>
                    <a:pt x="162" y="138"/>
                    <a:pt x="172" y="133"/>
                    <a:pt x="181" y="128"/>
                  </a:cubicBezTo>
                  <a:cubicBezTo>
                    <a:pt x="190" y="133"/>
                    <a:pt x="200" y="138"/>
                    <a:pt x="209" y="144"/>
                  </a:cubicBezTo>
                  <a:cubicBezTo>
                    <a:pt x="218" y="149"/>
                    <a:pt x="227" y="154"/>
                    <a:pt x="236" y="160"/>
                  </a:cubicBezTo>
                  <a:cubicBezTo>
                    <a:pt x="237" y="170"/>
                    <a:pt x="237" y="181"/>
                    <a:pt x="237" y="192"/>
                  </a:cubicBezTo>
                  <a:cubicBezTo>
                    <a:pt x="237" y="203"/>
                    <a:pt x="237" y="214"/>
                    <a:pt x="236" y="224"/>
                  </a:cubicBezTo>
                  <a:close/>
                  <a:moveTo>
                    <a:pt x="253" y="212"/>
                  </a:moveTo>
                  <a:cubicBezTo>
                    <a:pt x="253" y="206"/>
                    <a:pt x="253" y="199"/>
                    <a:pt x="253" y="192"/>
                  </a:cubicBezTo>
                  <a:cubicBezTo>
                    <a:pt x="253" y="185"/>
                    <a:pt x="253" y="178"/>
                    <a:pt x="253" y="172"/>
                  </a:cubicBezTo>
                  <a:cubicBezTo>
                    <a:pt x="262" y="178"/>
                    <a:pt x="270" y="185"/>
                    <a:pt x="279" y="192"/>
                  </a:cubicBezTo>
                  <a:cubicBezTo>
                    <a:pt x="271" y="199"/>
                    <a:pt x="262" y="206"/>
                    <a:pt x="253" y="212"/>
                  </a:cubicBezTo>
                  <a:close/>
                  <a:moveTo>
                    <a:pt x="333" y="104"/>
                  </a:moveTo>
                  <a:cubicBezTo>
                    <a:pt x="342" y="118"/>
                    <a:pt x="326" y="148"/>
                    <a:pt x="291" y="181"/>
                  </a:cubicBezTo>
                  <a:cubicBezTo>
                    <a:pt x="279" y="171"/>
                    <a:pt x="266" y="161"/>
                    <a:pt x="251" y="151"/>
                  </a:cubicBezTo>
                  <a:cubicBezTo>
                    <a:pt x="250" y="135"/>
                    <a:pt x="248" y="118"/>
                    <a:pt x="245" y="103"/>
                  </a:cubicBezTo>
                  <a:cubicBezTo>
                    <a:pt x="291" y="89"/>
                    <a:pt x="325" y="89"/>
                    <a:pt x="333" y="10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92" name="Oval 131"/>
            <p:cNvSpPr>
              <a:spLocks noChangeArrowheads="1"/>
            </p:cNvSpPr>
            <p:nvPr/>
          </p:nvSpPr>
          <p:spPr bwMode="auto">
            <a:xfrm>
              <a:off x="3937792" y="168599"/>
              <a:ext cx="180975" cy="17938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93" name="Freeform 132"/>
            <p:cNvSpPr>
              <a:spLocks/>
            </p:cNvSpPr>
            <p:nvPr/>
          </p:nvSpPr>
          <p:spPr bwMode="auto">
            <a:xfrm>
              <a:off x="4622005" y="892499"/>
              <a:ext cx="206375" cy="206375"/>
            </a:xfrm>
            <a:custGeom>
              <a:avLst/>
              <a:gdLst>
                <a:gd name="T0" fmla="*/ 16 w 55"/>
                <a:gd name="T1" fmla="*/ 49 h 55"/>
                <a:gd name="T2" fmla="*/ 7 w 55"/>
                <a:gd name="T3" fmla="*/ 16 h 55"/>
                <a:gd name="T4" fmla="*/ 40 w 55"/>
                <a:gd name="T5" fmla="*/ 7 h 55"/>
                <a:gd name="T6" fmla="*/ 48 w 55"/>
                <a:gd name="T7" fmla="*/ 40 h 55"/>
                <a:gd name="T8" fmla="*/ 16 w 55"/>
                <a:gd name="T9" fmla="*/ 49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55">
                  <a:moveTo>
                    <a:pt x="16" y="49"/>
                  </a:moveTo>
                  <a:cubicBezTo>
                    <a:pt x="4" y="42"/>
                    <a:pt x="0" y="27"/>
                    <a:pt x="7" y="16"/>
                  </a:cubicBezTo>
                  <a:cubicBezTo>
                    <a:pt x="13" y="4"/>
                    <a:pt x="28" y="0"/>
                    <a:pt x="40" y="7"/>
                  </a:cubicBezTo>
                  <a:cubicBezTo>
                    <a:pt x="51" y="14"/>
                    <a:pt x="55" y="28"/>
                    <a:pt x="48" y="40"/>
                  </a:cubicBezTo>
                  <a:cubicBezTo>
                    <a:pt x="42" y="51"/>
                    <a:pt x="27" y="55"/>
                    <a:pt x="16" y="4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94" name="Freeform 133"/>
            <p:cNvSpPr>
              <a:spLocks/>
            </p:cNvSpPr>
            <p:nvPr/>
          </p:nvSpPr>
          <p:spPr bwMode="auto">
            <a:xfrm>
              <a:off x="3634580" y="1129037"/>
              <a:ext cx="206375" cy="206375"/>
            </a:xfrm>
            <a:custGeom>
              <a:avLst/>
              <a:gdLst>
                <a:gd name="T0" fmla="*/ 15 w 55"/>
                <a:gd name="T1" fmla="*/ 6 h 55"/>
                <a:gd name="T2" fmla="*/ 48 w 55"/>
                <a:gd name="T3" fmla="*/ 15 h 55"/>
                <a:gd name="T4" fmla="*/ 39 w 55"/>
                <a:gd name="T5" fmla="*/ 48 h 55"/>
                <a:gd name="T6" fmla="*/ 7 w 55"/>
                <a:gd name="T7" fmla="*/ 39 h 55"/>
                <a:gd name="T8" fmla="*/ 15 w 55"/>
                <a:gd name="T9" fmla="*/ 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55">
                  <a:moveTo>
                    <a:pt x="15" y="6"/>
                  </a:moveTo>
                  <a:cubicBezTo>
                    <a:pt x="27" y="0"/>
                    <a:pt x="42" y="4"/>
                    <a:pt x="48" y="15"/>
                  </a:cubicBezTo>
                  <a:cubicBezTo>
                    <a:pt x="55" y="27"/>
                    <a:pt x="51" y="41"/>
                    <a:pt x="39" y="48"/>
                  </a:cubicBezTo>
                  <a:cubicBezTo>
                    <a:pt x="28" y="55"/>
                    <a:pt x="13" y="51"/>
                    <a:pt x="7" y="39"/>
                  </a:cubicBezTo>
                  <a:cubicBezTo>
                    <a:pt x="0" y="28"/>
                    <a:pt x="4" y="13"/>
                    <a:pt x="15" y="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207" name="Freeform 9"/>
          <p:cNvSpPr>
            <a:spLocks noEditPoints="1"/>
          </p:cNvSpPr>
          <p:nvPr/>
        </p:nvSpPr>
        <p:spPr bwMode="auto">
          <a:xfrm>
            <a:off x="5043488" y="1070203"/>
            <a:ext cx="937365" cy="1246144"/>
          </a:xfrm>
          <a:custGeom>
            <a:avLst/>
            <a:gdLst>
              <a:gd name="T0" fmla="*/ 389 w 393"/>
              <a:gd name="T1" fmla="*/ 487 h 523"/>
              <a:gd name="T2" fmla="*/ 383 w 393"/>
              <a:gd name="T3" fmla="*/ 474 h 523"/>
              <a:gd name="T4" fmla="*/ 279 w 393"/>
              <a:gd name="T5" fmla="*/ 274 h 523"/>
              <a:gd name="T6" fmla="*/ 279 w 393"/>
              <a:gd name="T7" fmla="*/ 274 h 523"/>
              <a:gd name="T8" fmla="*/ 266 w 393"/>
              <a:gd name="T9" fmla="*/ 219 h 523"/>
              <a:gd name="T10" fmla="*/ 266 w 393"/>
              <a:gd name="T11" fmla="*/ 49 h 523"/>
              <a:gd name="T12" fmla="*/ 280 w 393"/>
              <a:gd name="T13" fmla="*/ 25 h 523"/>
              <a:gd name="T14" fmla="*/ 280 w 393"/>
              <a:gd name="T15" fmla="*/ 24 h 523"/>
              <a:gd name="T16" fmla="*/ 266 w 393"/>
              <a:gd name="T17" fmla="*/ 3 h 523"/>
              <a:gd name="T18" fmla="*/ 252 w 393"/>
              <a:gd name="T19" fmla="*/ 0 h 523"/>
              <a:gd name="T20" fmla="*/ 251 w 393"/>
              <a:gd name="T21" fmla="*/ 0 h 523"/>
              <a:gd name="T22" fmla="*/ 142 w 393"/>
              <a:gd name="T23" fmla="*/ 0 h 523"/>
              <a:gd name="T24" fmla="*/ 141 w 393"/>
              <a:gd name="T25" fmla="*/ 0 h 523"/>
              <a:gd name="T26" fmla="*/ 127 w 393"/>
              <a:gd name="T27" fmla="*/ 3 h 523"/>
              <a:gd name="T28" fmla="*/ 113 w 393"/>
              <a:gd name="T29" fmla="*/ 24 h 523"/>
              <a:gd name="T30" fmla="*/ 113 w 393"/>
              <a:gd name="T31" fmla="*/ 25 h 523"/>
              <a:gd name="T32" fmla="*/ 126 w 393"/>
              <a:gd name="T33" fmla="*/ 49 h 523"/>
              <a:gd name="T34" fmla="*/ 126 w 393"/>
              <a:gd name="T35" fmla="*/ 219 h 523"/>
              <a:gd name="T36" fmla="*/ 114 w 393"/>
              <a:gd name="T37" fmla="*/ 274 h 523"/>
              <a:gd name="T38" fmla="*/ 114 w 393"/>
              <a:gd name="T39" fmla="*/ 274 h 523"/>
              <a:gd name="T40" fmla="*/ 10 w 393"/>
              <a:gd name="T41" fmla="*/ 474 h 523"/>
              <a:gd name="T42" fmla="*/ 4 w 393"/>
              <a:gd name="T43" fmla="*/ 487 h 523"/>
              <a:gd name="T44" fmla="*/ 4 w 393"/>
              <a:gd name="T45" fmla="*/ 514 h 523"/>
              <a:gd name="T46" fmla="*/ 21 w 393"/>
              <a:gd name="T47" fmla="*/ 523 h 523"/>
              <a:gd name="T48" fmla="*/ 372 w 393"/>
              <a:gd name="T49" fmla="*/ 523 h 523"/>
              <a:gd name="T50" fmla="*/ 389 w 393"/>
              <a:gd name="T51" fmla="*/ 514 h 523"/>
              <a:gd name="T52" fmla="*/ 389 w 393"/>
              <a:gd name="T53" fmla="*/ 487 h 523"/>
              <a:gd name="T54" fmla="*/ 130 w 393"/>
              <a:gd name="T55" fmla="*/ 283 h 523"/>
              <a:gd name="T56" fmla="*/ 144 w 393"/>
              <a:gd name="T57" fmla="*/ 219 h 523"/>
              <a:gd name="T58" fmla="*/ 144 w 393"/>
              <a:gd name="T59" fmla="*/ 33 h 523"/>
              <a:gd name="T60" fmla="*/ 135 w 393"/>
              <a:gd name="T61" fmla="*/ 33 h 523"/>
              <a:gd name="T62" fmla="*/ 132 w 393"/>
              <a:gd name="T63" fmla="*/ 30 h 523"/>
              <a:gd name="T64" fmla="*/ 131 w 393"/>
              <a:gd name="T65" fmla="*/ 25 h 523"/>
              <a:gd name="T66" fmla="*/ 135 w 393"/>
              <a:gd name="T67" fmla="*/ 19 h 523"/>
              <a:gd name="T68" fmla="*/ 141 w 393"/>
              <a:gd name="T69" fmla="*/ 18 h 523"/>
              <a:gd name="T70" fmla="*/ 142 w 393"/>
              <a:gd name="T71" fmla="*/ 18 h 523"/>
              <a:gd name="T72" fmla="*/ 142 w 393"/>
              <a:gd name="T73" fmla="*/ 18 h 523"/>
              <a:gd name="T74" fmla="*/ 251 w 393"/>
              <a:gd name="T75" fmla="*/ 18 h 523"/>
              <a:gd name="T76" fmla="*/ 251 w 393"/>
              <a:gd name="T77" fmla="*/ 18 h 523"/>
              <a:gd name="T78" fmla="*/ 251 w 393"/>
              <a:gd name="T79" fmla="*/ 18 h 523"/>
              <a:gd name="T80" fmla="*/ 252 w 393"/>
              <a:gd name="T81" fmla="*/ 18 h 523"/>
              <a:gd name="T82" fmla="*/ 258 w 393"/>
              <a:gd name="T83" fmla="*/ 19 h 523"/>
              <a:gd name="T84" fmla="*/ 262 w 393"/>
              <a:gd name="T85" fmla="*/ 25 h 523"/>
              <a:gd name="T86" fmla="*/ 261 w 393"/>
              <a:gd name="T87" fmla="*/ 30 h 523"/>
              <a:gd name="T88" fmla="*/ 258 w 393"/>
              <a:gd name="T89" fmla="*/ 33 h 523"/>
              <a:gd name="T90" fmla="*/ 249 w 393"/>
              <a:gd name="T91" fmla="*/ 33 h 523"/>
              <a:gd name="T92" fmla="*/ 249 w 393"/>
              <a:gd name="T93" fmla="*/ 219 h 523"/>
              <a:gd name="T94" fmla="*/ 249 w 393"/>
              <a:gd name="T95" fmla="*/ 219 h 523"/>
              <a:gd name="T96" fmla="*/ 263 w 393"/>
              <a:gd name="T97" fmla="*/ 283 h 523"/>
              <a:gd name="T98" fmla="*/ 350 w 393"/>
              <a:gd name="T99" fmla="*/ 469 h 523"/>
              <a:gd name="T100" fmla="*/ 360 w 393"/>
              <a:gd name="T101" fmla="*/ 493 h 523"/>
              <a:gd name="T102" fmla="*/ 340 w 393"/>
              <a:gd name="T103" fmla="*/ 495 h 523"/>
              <a:gd name="T104" fmla="*/ 49 w 393"/>
              <a:gd name="T105" fmla="*/ 495 h 523"/>
              <a:gd name="T106" fmla="*/ 29 w 393"/>
              <a:gd name="T107" fmla="*/ 494 h 523"/>
              <a:gd name="T108" fmla="*/ 38 w 393"/>
              <a:gd name="T109" fmla="*/ 474 h 523"/>
              <a:gd name="T110" fmla="*/ 130 w 393"/>
              <a:gd name="T111" fmla="*/ 283 h 5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93" h="523">
                <a:moveTo>
                  <a:pt x="389" y="487"/>
                </a:moveTo>
                <a:cubicBezTo>
                  <a:pt x="387" y="480"/>
                  <a:pt x="383" y="474"/>
                  <a:pt x="383" y="474"/>
                </a:cubicBezTo>
                <a:cubicBezTo>
                  <a:pt x="279" y="274"/>
                  <a:pt x="279" y="274"/>
                  <a:pt x="279" y="274"/>
                </a:cubicBezTo>
                <a:cubicBezTo>
                  <a:pt x="279" y="274"/>
                  <a:pt x="279" y="274"/>
                  <a:pt x="279" y="274"/>
                </a:cubicBezTo>
                <a:cubicBezTo>
                  <a:pt x="270" y="260"/>
                  <a:pt x="267" y="229"/>
                  <a:pt x="266" y="219"/>
                </a:cubicBezTo>
                <a:cubicBezTo>
                  <a:pt x="266" y="49"/>
                  <a:pt x="266" y="49"/>
                  <a:pt x="266" y="49"/>
                </a:cubicBezTo>
                <a:cubicBezTo>
                  <a:pt x="276" y="44"/>
                  <a:pt x="280" y="33"/>
                  <a:pt x="280" y="25"/>
                </a:cubicBezTo>
                <a:cubicBezTo>
                  <a:pt x="280" y="24"/>
                  <a:pt x="280" y="24"/>
                  <a:pt x="280" y="24"/>
                </a:cubicBezTo>
                <a:cubicBezTo>
                  <a:pt x="279" y="15"/>
                  <a:pt x="274" y="7"/>
                  <a:pt x="266" y="3"/>
                </a:cubicBezTo>
                <a:cubicBezTo>
                  <a:pt x="260" y="0"/>
                  <a:pt x="254" y="0"/>
                  <a:pt x="252" y="0"/>
                </a:cubicBezTo>
                <a:cubicBezTo>
                  <a:pt x="251" y="0"/>
                  <a:pt x="251" y="0"/>
                  <a:pt x="251" y="0"/>
                </a:cubicBezTo>
                <a:cubicBezTo>
                  <a:pt x="142" y="0"/>
                  <a:pt x="142" y="0"/>
                  <a:pt x="142" y="0"/>
                </a:cubicBezTo>
                <a:cubicBezTo>
                  <a:pt x="142" y="0"/>
                  <a:pt x="142" y="0"/>
                  <a:pt x="141" y="0"/>
                </a:cubicBezTo>
                <a:cubicBezTo>
                  <a:pt x="138" y="0"/>
                  <a:pt x="133" y="0"/>
                  <a:pt x="127" y="3"/>
                </a:cubicBezTo>
                <a:cubicBezTo>
                  <a:pt x="119" y="7"/>
                  <a:pt x="114" y="15"/>
                  <a:pt x="113" y="24"/>
                </a:cubicBezTo>
                <a:cubicBezTo>
                  <a:pt x="113" y="25"/>
                  <a:pt x="113" y="25"/>
                  <a:pt x="113" y="25"/>
                </a:cubicBezTo>
                <a:cubicBezTo>
                  <a:pt x="113" y="33"/>
                  <a:pt x="117" y="44"/>
                  <a:pt x="126" y="49"/>
                </a:cubicBezTo>
                <a:cubicBezTo>
                  <a:pt x="126" y="219"/>
                  <a:pt x="126" y="219"/>
                  <a:pt x="126" y="219"/>
                </a:cubicBezTo>
                <a:cubicBezTo>
                  <a:pt x="126" y="229"/>
                  <a:pt x="122" y="260"/>
                  <a:pt x="114" y="274"/>
                </a:cubicBezTo>
                <a:cubicBezTo>
                  <a:pt x="114" y="274"/>
                  <a:pt x="114" y="274"/>
                  <a:pt x="114" y="274"/>
                </a:cubicBezTo>
                <a:cubicBezTo>
                  <a:pt x="10" y="474"/>
                  <a:pt x="10" y="474"/>
                  <a:pt x="10" y="474"/>
                </a:cubicBezTo>
                <a:cubicBezTo>
                  <a:pt x="9" y="474"/>
                  <a:pt x="6" y="480"/>
                  <a:pt x="4" y="487"/>
                </a:cubicBezTo>
                <a:cubicBezTo>
                  <a:pt x="0" y="499"/>
                  <a:pt x="0" y="508"/>
                  <a:pt x="4" y="514"/>
                </a:cubicBezTo>
                <a:cubicBezTo>
                  <a:pt x="6" y="517"/>
                  <a:pt x="11" y="523"/>
                  <a:pt x="21" y="523"/>
                </a:cubicBezTo>
                <a:cubicBezTo>
                  <a:pt x="372" y="523"/>
                  <a:pt x="372" y="523"/>
                  <a:pt x="372" y="523"/>
                </a:cubicBezTo>
                <a:cubicBezTo>
                  <a:pt x="382" y="523"/>
                  <a:pt x="387" y="517"/>
                  <a:pt x="389" y="514"/>
                </a:cubicBezTo>
                <a:cubicBezTo>
                  <a:pt x="393" y="508"/>
                  <a:pt x="393" y="499"/>
                  <a:pt x="389" y="487"/>
                </a:cubicBezTo>
                <a:close/>
                <a:moveTo>
                  <a:pt x="130" y="283"/>
                </a:moveTo>
                <a:cubicBezTo>
                  <a:pt x="142" y="262"/>
                  <a:pt x="144" y="221"/>
                  <a:pt x="144" y="219"/>
                </a:cubicBezTo>
                <a:cubicBezTo>
                  <a:pt x="144" y="33"/>
                  <a:pt x="144" y="33"/>
                  <a:pt x="144" y="33"/>
                </a:cubicBezTo>
                <a:cubicBezTo>
                  <a:pt x="135" y="33"/>
                  <a:pt x="135" y="33"/>
                  <a:pt x="135" y="33"/>
                </a:cubicBezTo>
                <a:cubicBezTo>
                  <a:pt x="134" y="33"/>
                  <a:pt x="133" y="32"/>
                  <a:pt x="132" y="30"/>
                </a:cubicBezTo>
                <a:cubicBezTo>
                  <a:pt x="131" y="28"/>
                  <a:pt x="131" y="26"/>
                  <a:pt x="131" y="25"/>
                </a:cubicBezTo>
                <a:cubicBezTo>
                  <a:pt x="131" y="22"/>
                  <a:pt x="132" y="20"/>
                  <a:pt x="135" y="19"/>
                </a:cubicBezTo>
                <a:cubicBezTo>
                  <a:pt x="137" y="18"/>
                  <a:pt x="140" y="18"/>
                  <a:pt x="141" y="18"/>
                </a:cubicBezTo>
                <a:cubicBezTo>
                  <a:pt x="141" y="18"/>
                  <a:pt x="142" y="18"/>
                  <a:pt x="142" y="18"/>
                </a:cubicBezTo>
                <a:cubicBezTo>
                  <a:pt x="142" y="18"/>
                  <a:pt x="142" y="18"/>
                  <a:pt x="142" y="18"/>
                </a:cubicBezTo>
                <a:cubicBezTo>
                  <a:pt x="251" y="18"/>
                  <a:pt x="251" y="18"/>
                  <a:pt x="251" y="18"/>
                </a:cubicBezTo>
                <a:cubicBezTo>
                  <a:pt x="251" y="18"/>
                  <a:pt x="251" y="18"/>
                  <a:pt x="251" y="18"/>
                </a:cubicBezTo>
                <a:cubicBezTo>
                  <a:pt x="251" y="18"/>
                  <a:pt x="251" y="18"/>
                  <a:pt x="251" y="18"/>
                </a:cubicBezTo>
                <a:cubicBezTo>
                  <a:pt x="251" y="18"/>
                  <a:pt x="251" y="18"/>
                  <a:pt x="252" y="18"/>
                </a:cubicBezTo>
                <a:cubicBezTo>
                  <a:pt x="253" y="18"/>
                  <a:pt x="256" y="18"/>
                  <a:pt x="258" y="19"/>
                </a:cubicBezTo>
                <a:cubicBezTo>
                  <a:pt x="261" y="20"/>
                  <a:pt x="262" y="22"/>
                  <a:pt x="262" y="25"/>
                </a:cubicBezTo>
                <a:cubicBezTo>
                  <a:pt x="262" y="26"/>
                  <a:pt x="262" y="28"/>
                  <a:pt x="261" y="30"/>
                </a:cubicBezTo>
                <a:cubicBezTo>
                  <a:pt x="260" y="32"/>
                  <a:pt x="259" y="33"/>
                  <a:pt x="258" y="33"/>
                </a:cubicBezTo>
                <a:cubicBezTo>
                  <a:pt x="249" y="33"/>
                  <a:pt x="249" y="33"/>
                  <a:pt x="249" y="33"/>
                </a:cubicBezTo>
                <a:cubicBezTo>
                  <a:pt x="249" y="219"/>
                  <a:pt x="249" y="219"/>
                  <a:pt x="249" y="219"/>
                </a:cubicBezTo>
                <a:cubicBezTo>
                  <a:pt x="249" y="219"/>
                  <a:pt x="249" y="219"/>
                  <a:pt x="249" y="219"/>
                </a:cubicBezTo>
                <a:cubicBezTo>
                  <a:pt x="249" y="221"/>
                  <a:pt x="251" y="262"/>
                  <a:pt x="263" y="283"/>
                </a:cubicBezTo>
                <a:cubicBezTo>
                  <a:pt x="350" y="469"/>
                  <a:pt x="350" y="469"/>
                  <a:pt x="350" y="469"/>
                </a:cubicBezTo>
                <a:cubicBezTo>
                  <a:pt x="350" y="469"/>
                  <a:pt x="363" y="488"/>
                  <a:pt x="360" y="493"/>
                </a:cubicBezTo>
                <a:cubicBezTo>
                  <a:pt x="358" y="496"/>
                  <a:pt x="340" y="495"/>
                  <a:pt x="340" y="495"/>
                </a:cubicBezTo>
                <a:cubicBezTo>
                  <a:pt x="49" y="495"/>
                  <a:pt x="49" y="495"/>
                  <a:pt x="49" y="495"/>
                </a:cubicBezTo>
                <a:cubicBezTo>
                  <a:pt x="49" y="495"/>
                  <a:pt x="32" y="498"/>
                  <a:pt x="29" y="494"/>
                </a:cubicBezTo>
                <a:cubicBezTo>
                  <a:pt x="28" y="491"/>
                  <a:pt x="38" y="474"/>
                  <a:pt x="38" y="474"/>
                </a:cubicBezTo>
                <a:lnTo>
                  <a:pt x="130" y="28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grpSp>
        <p:nvGrpSpPr>
          <p:cNvPr id="285" name="그룹 284"/>
          <p:cNvGrpSpPr/>
          <p:nvPr/>
        </p:nvGrpSpPr>
        <p:grpSpPr>
          <a:xfrm>
            <a:off x="2511087" y="1120718"/>
            <a:ext cx="1986684" cy="2658507"/>
            <a:chOff x="5595924" y="-375874"/>
            <a:chExt cx="2102256" cy="2813162"/>
          </a:xfrm>
          <a:solidFill>
            <a:schemeClr val="tx1"/>
          </a:solidFill>
        </p:grpSpPr>
        <p:sp>
          <p:nvSpPr>
            <p:cNvPr id="255" name="사다리꼴 254"/>
            <p:cNvSpPr/>
            <p:nvPr/>
          </p:nvSpPr>
          <p:spPr>
            <a:xfrm>
              <a:off x="6057044" y="885192"/>
              <a:ext cx="1161315" cy="620240"/>
            </a:xfrm>
            <a:prstGeom prst="trapezoid">
              <a:avLst>
                <a:gd name="adj" fmla="val 39743"/>
              </a:avLst>
            </a:prstGeom>
            <a:solidFill>
              <a:srgbClr val="204C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6" name="직사각형 255"/>
            <p:cNvSpPr/>
            <p:nvPr/>
          </p:nvSpPr>
          <p:spPr>
            <a:xfrm>
              <a:off x="6334440" y="562624"/>
              <a:ext cx="614795" cy="362716"/>
            </a:xfrm>
            <a:prstGeom prst="rect">
              <a:avLst/>
            </a:prstGeom>
            <a:solidFill>
              <a:srgbClr val="204C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7" name="Freeform 83"/>
            <p:cNvSpPr>
              <a:spLocks noEditPoints="1"/>
            </p:cNvSpPr>
            <p:nvPr/>
          </p:nvSpPr>
          <p:spPr bwMode="auto">
            <a:xfrm>
              <a:off x="5595924" y="-375874"/>
              <a:ext cx="2102256" cy="2813162"/>
            </a:xfrm>
            <a:custGeom>
              <a:avLst/>
              <a:gdLst>
                <a:gd name="T0" fmla="*/ 346 w 350"/>
                <a:gd name="T1" fmla="*/ 434 h 466"/>
                <a:gd name="T2" fmla="*/ 341 w 350"/>
                <a:gd name="T3" fmla="*/ 422 h 466"/>
                <a:gd name="T4" fmla="*/ 248 w 350"/>
                <a:gd name="T5" fmla="*/ 244 h 466"/>
                <a:gd name="T6" fmla="*/ 248 w 350"/>
                <a:gd name="T7" fmla="*/ 244 h 466"/>
                <a:gd name="T8" fmla="*/ 237 w 350"/>
                <a:gd name="T9" fmla="*/ 195 h 466"/>
                <a:gd name="T10" fmla="*/ 237 w 350"/>
                <a:gd name="T11" fmla="*/ 43 h 466"/>
                <a:gd name="T12" fmla="*/ 249 w 350"/>
                <a:gd name="T13" fmla="*/ 22 h 466"/>
                <a:gd name="T14" fmla="*/ 249 w 350"/>
                <a:gd name="T15" fmla="*/ 21 h 466"/>
                <a:gd name="T16" fmla="*/ 237 w 350"/>
                <a:gd name="T17" fmla="*/ 3 h 466"/>
                <a:gd name="T18" fmla="*/ 224 w 350"/>
                <a:gd name="T19" fmla="*/ 0 h 466"/>
                <a:gd name="T20" fmla="*/ 223 w 350"/>
                <a:gd name="T21" fmla="*/ 0 h 466"/>
                <a:gd name="T22" fmla="*/ 127 w 350"/>
                <a:gd name="T23" fmla="*/ 0 h 466"/>
                <a:gd name="T24" fmla="*/ 126 w 350"/>
                <a:gd name="T25" fmla="*/ 0 h 466"/>
                <a:gd name="T26" fmla="*/ 113 w 350"/>
                <a:gd name="T27" fmla="*/ 3 h 466"/>
                <a:gd name="T28" fmla="*/ 101 w 350"/>
                <a:gd name="T29" fmla="*/ 21 h 466"/>
                <a:gd name="T30" fmla="*/ 101 w 350"/>
                <a:gd name="T31" fmla="*/ 22 h 466"/>
                <a:gd name="T32" fmla="*/ 113 w 350"/>
                <a:gd name="T33" fmla="*/ 43 h 466"/>
                <a:gd name="T34" fmla="*/ 113 w 350"/>
                <a:gd name="T35" fmla="*/ 195 h 466"/>
                <a:gd name="T36" fmla="*/ 102 w 350"/>
                <a:gd name="T37" fmla="*/ 244 h 466"/>
                <a:gd name="T38" fmla="*/ 102 w 350"/>
                <a:gd name="T39" fmla="*/ 244 h 466"/>
                <a:gd name="T40" fmla="*/ 8 w 350"/>
                <a:gd name="T41" fmla="*/ 422 h 466"/>
                <a:gd name="T42" fmla="*/ 3 w 350"/>
                <a:gd name="T43" fmla="*/ 434 h 466"/>
                <a:gd name="T44" fmla="*/ 3 w 350"/>
                <a:gd name="T45" fmla="*/ 458 h 466"/>
                <a:gd name="T46" fmla="*/ 18 w 350"/>
                <a:gd name="T47" fmla="*/ 466 h 466"/>
                <a:gd name="T48" fmla="*/ 331 w 350"/>
                <a:gd name="T49" fmla="*/ 466 h 466"/>
                <a:gd name="T50" fmla="*/ 346 w 350"/>
                <a:gd name="T51" fmla="*/ 458 h 466"/>
                <a:gd name="T52" fmla="*/ 346 w 350"/>
                <a:gd name="T53" fmla="*/ 434 h 466"/>
                <a:gd name="T54" fmla="*/ 115 w 350"/>
                <a:gd name="T55" fmla="*/ 252 h 466"/>
                <a:gd name="T56" fmla="*/ 128 w 350"/>
                <a:gd name="T57" fmla="*/ 195 h 466"/>
                <a:gd name="T58" fmla="*/ 128 w 350"/>
                <a:gd name="T59" fmla="*/ 29 h 466"/>
                <a:gd name="T60" fmla="*/ 120 w 350"/>
                <a:gd name="T61" fmla="*/ 29 h 466"/>
                <a:gd name="T62" fmla="*/ 117 w 350"/>
                <a:gd name="T63" fmla="*/ 27 h 466"/>
                <a:gd name="T64" fmla="*/ 116 w 350"/>
                <a:gd name="T65" fmla="*/ 22 h 466"/>
                <a:gd name="T66" fmla="*/ 120 w 350"/>
                <a:gd name="T67" fmla="*/ 17 h 466"/>
                <a:gd name="T68" fmla="*/ 126 w 350"/>
                <a:gd name="T69" fmla="*/ 16 h 466"/>
                <a:gd name="T70" fmla="*/ 126 w 350"/>
                <a:gd name="T71" fmla="*/ 16 h 466"/>
                <a:gd name="T72" fmla="*/ 126 w 350"/>
                <a:gd name="T73" fmla="*/ 16 h 466"/>
                <a:gd name="T74" fmla="*/ 223 w 350"/>
                <a:gd name="T75" fmla="*/ 16 h 466"/>
                <a:gd name="T76" fmla="*/ 223 w 350"/>
                <a:gd name="T77" fmla="*/ 16 h 466"/>
                <a:gd name="T78" fmla="*/ 224 w 350"/>
                <a:gd name="T79" fmla="*/ 16 h 466"/>
                <a:gd name="T80" fmla="*/ 224 w 350"/>
                <a:gd name="T81" fmla="*/ 16 h 466"/>
                <a:gd name="T82" fmla="*/ 230 w 350"/>
                <a:gd name="T83" fmla="*/ 17 h 466"/>
                <a:gd name="T84" fmla="*/ 233 w 350"/>
                <a:gd name="T85" fmla="*/ 22 h 466"/>
                <a:gd name="T86" fmla="*/ 232 w 350"/>
                <a:gd name="T87" fmla="*/ 27 h 466"/>
                <a:gd name="T88" fmla="*/ 229 w 350"/>
                <a:gd name="T89" fmla="*/ 29 h 466"/>
                <a:gd name="T90" fmla="*/ 221 w 350"/>
                <a:gd name="T91" fmla="*/ 29 h 466"/>
                <a:gd name="T92" fmla="*/ 221 w 350"/>
                <a:gd name="T93" fmla="*/ 195 h 466"/>
                <a:gd name="T94" fmla="*/ 221 w 350"/>
                <a:gd name="T95" fmla="*/ 195 h 466"/>
                <a:gd name="T96" fmla="*/ 234 w 350"/>
                <a:gd name="T97" fmla="*/ 252 h 466"/>
                <a:gd name="T98" fmla="*/ 261 w 350"/>
                <a:gd name="T99" fmla="*/ 302 h 466"/>
                <a:gd name="T100" fmla="*/ 89 w 350"/>
                <a:gd name="T101" fmla="*/ 302 h 466"/>
                <a:gd name="T102" fmla="*/ 115 w 350"/>
                <a:gd name="T103" fmla="*/ 252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50" h="466">
                  <a:moveTo>
                    <a:pt x="346" y="434"/>
                  </a:moveTo>
                  <a:cubicBezTo>
                    <a:pt x="344" y="428"/>
                    <a:pt x="342" y="423"/>
                    <a:pt x="341" y="422"/>
                  </a:cubicBezTo>
                  <a:cubicBezTo>
                    <a:pt x="248" y="244"/>
                    <a:pt x="248" y="244"/>
                    <a:pt x="248" y="244"/>
                  </a:cubicBezTo>
                  <a:cubicBezTo>
                    <a:pt x="248" y="244"/>
                    <a:pt x="248" y="244"/>
                    <a:pt x="248" y="244"/>
                  </a:cubicBezTo>
                  <a:cubicBezTo>
                    <a:pt x="241" y="231"/>
                    <a:pt x="238" y="204"/>
                    <a:pt x="237" y="195"/>
                  </a:cubicBezTo>
                  <a:cubicBezTo>
                    <a:pt x="237" y="43"/>
                    <a:pt x="237" y="43"/>
                    <a:pt x="237" y="43"/>
                  </a:cubicBezTo>
                  <a:cubicBezTo>
                    <a:pt x="246" y="39"/>
                    <a:pt x="249" y="29"/>
                    <a:pt x="249" y="22"/>
                  </a:cubicBezTo>
                  <a:cubicBezTo>
                    <a:pt x="249" y="21"/>
                    <a:pt x="249" y="21"/>
                    <a:pt x="249" y="21"/>
                  </a:cubicBezTo>
                  <a:cubicBezTo>
                    <a:pt x="249" y="13"/>
                    <a:pt x="244" y="6"/>
                    <a:pt x="237" y="3"/>
                  </a:cubicBezTo>
                  <a:cubicBezTo>
                    <a:pt x="232" y="0"/>
                    <a:pt x="227" y="0"/>
                    <a:pt x="224" y="0"/>
                  </a:cubicBezTo>
                  <a:cubicBezTo>
                    <a:pt x="224" y="0"/>
                    <a:pt x="223" y="0"/>
                    <a:pt x="223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3" y="0"/>
                    <a:pt x="118" y="0"/>
                    <a:pt x="113" y="3"/>
                  </a:cubicBezTo>
                  <a:cubicBezTo>
                    <a:pt x="105" y="6"/>
                    <a:pt x="101" y="13"/>
                    <a:pt x="101" y="21"/>
                  </a:cubicBezTo>
                  <a:cubicBezTo>
                    <a:pt x="101" y="22"/>
                    <a:pt x="101" y="22"/>
                    <a:pt x="101" y="22"/>
                  </a:cubicBezTo>
                  <a:cubicBezTo>
                    <a:pt x="101" y="29"/>
                    <a:pt x="104" y="39"/>
                    <a:pt x="113" y="43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204"/>
                    <a:pt x="109" y="231"/>
                    <a:pt x="102" y="244"/>
                  </a:cubicBezTo>
                  <a:cubicBezTo>
                    <a:pt x="102" y="244"/>
                    <a:pt x="102" y="244"/>
                    <a:pt x="102" y="244"/>
                  </a:cubicBezTo>
                  <a:cubicBezTo>
                    <a:pt x="8" y="422"/>
                    <a:pt x="8" y="422"/>
                    <a:pt x="8" y="422"/>
                  </a:cubicBezTo>
                  <a:cubicBezTo>
                    <a:pt x="8" y="423"/>
                    <a:pt x="5" y="428"/>
                    <a:pt x="3" y="434"/>
                  </a:cubicBezTo>
                  <a:cubicBezTo>
                    <a:pt x="0" y="445"/>
                    <a:pt x="0" y="452"/>
                    <a:pt x="3" y="458"/>
                  </a:cubicBezTo>
                  <a:cubicBezTo>
                    <a:pt x="5" y="461"/>
                    <a:pt x="9" y="466"/>
                    <a:pt x="18" y="466"/>
                  </a:cubicBezTo>
                  <a:cubicBezTo>
                    <a:pt x="331" y="466"/>
                    <a:pt x="331" y="466"/>
                    <a:pt x="331" y="466"/>
                  </a:cubicBezTo>
                  <a:cubicBezTo>
                    <a:pt x="340" y="466"/>
                    <a:pt x="345" y="461"/>
                    <a:pt x="346" y="458"/>
                  </a:cubicBezTo>
                  <a:cubicBezTo>
                    <a:pt x="350" y="452"/>
                    <a:pt x="350" y="445"/>
                    <a:pt x="346" y="434"/>
                  </a:cubicBezTo>
                  <a:close/>
                  <a:moveTo>
                    <a:pt x="115" y="252"/>
                  </a:moveTo>
                  <a:cubicBezTo>
                    <a:pt x="126" y="233"/>
                    <a:pt x="128" y="197"/>
                    <a:pt x="128" y="195"/>
                  </a:cubicBezTo>
                  <a:cubicBezTo>
                    <a:pt x="128" y="29"/>
                    <a:pt x="128" y="29"/>
                    <a:pt x="128" y="29"/>
                  </a:cubicBezTo>
                  <a:cubicBezTo>
                    <a:pt x="120" y="29"/>
                    <a:pt x="120" y="29"/>
                    <a:pt x="120" y="29"/>
                  </a:cubicBezTo>
                  <a:cubicBezTo>
                    <a:pt x="119" y="29"/>
                    <a:pt x="118" y="29"/>
                    <a:pt x="117" y="27"/>
                  </a:cubicBezTo>
                  <a:cubicBezTo>
                    <a:pt x="117" y="25"/>
                    <a:pt x="116" y="23"/>
                    <a:pt x="116" y="22"/>
                  </a:cubicBezTo>
                  <a:cubicBezTo>
                    <a:pt x="117" y="19"/>
                    <a:pt x="118" y="18"/>
                    <a:pt x="120" y="17"/>
                  </a:cubicBezTo>
                  <a:cubicBezTo>
                    <a:pt x="122" y="16"/>
                    <a:pt x="124" y="16"/>
                    <a:pt x="126" y="16"/>
                  </a:cubicBezTo>
                  <a:cubicBezTo>
                    <a:pt x="126" y="16"/>
                    <a:pt x="126" y="16"/>
                    <a:pt x="126" y="16"/>
                  </a:cubicBezTo>
                  <a:cubicBezTo>
                    <a:pt x="126" y="16"/>
                    <a:pt x="126" y="16"/>
                    <a:pt x="126" y="16"/>
                  </a:cubicBezTo>
                  <a:cubicBezTo>
                    <a:pt x="223" y="16"/>
                    <a:pt x="223" y="16"/>
                    <a:pt x="223" y="16"/>
                  </a:cubicBezTo>
                  <a:cubicBezTo>
                    <a:pt x="223" y="16"/>
                    <a:pt x="223" y="16"/>
                    <a:pt x="223" y="16"/>
                  </a:cubicBezTo>
                  <a:cubicBezTo>
                    <a:pt x="224" y="16"/>
                    <a:pt x="224" y="16"/>
                    <a:pt x="224" y="16"/>
                  </a:cubicBezTo>
                  <a:cubicBezTo>
                    <a:pt x="224" y="16"/>
                    <a:pt x="224" y="16"/>
                    <a:pt x="224" y="16"/>
                  </a:cubicBezTo>
                  <a:cubicBezTo>
                    <a:pt x="226" y="16"/>
                    <a:pt x="228" y="16"/>
                    <a:pt x="230" y="17"/>
                  </a:cubicBezTo>
                  <a:cubicBezTo>
                    <a:pt x="232" y="18"/>
                    <a:pt x="233" y="19"/>
                    <a:pt x="233" y="22"/>
                  </a:cubicBezTo>
                  <a:cubicBezTo>
                    <a:pt x="233" y="23"/>
                    <a:pt x="233" y="25"/>
                    <a:pt x="232" y="27"/>
                  </a:cubicBezTo>
                  <a:cubicBezTo>
                    <a:pt x="231" y="29"/>
                    <a:pt x="231" y="29"/>
                    <a:pt x="229" y="29"/>
                  </a:cubicBezTo>
                  <a:cubicBezTo>
                    <a:pt x="221" y="29"/>
                    <a:pt x="221" y="29"/>
                    <a:pt x="221" y="29"/>
                  </a:cubicBezTo>
                  <a:cubicBezTo>
                    <a:pt x="221" y="195"/>
                    <a:pt x="221" y="195"/>
                    <a:pt x="221" y="195"/>
                  </a:cubicBezTo>
                  <a:cubicBezTo>
                    <a:pt x="221" y="195"/>
                    <a:pt x="221" y="195"/>
                    <a:pt x="221" y="195"/>
                  </a:cubicBezTo>
                  <a:cubicBezTo>
                    <a:pt x="221" y="197"/>
                    <a:pt x="224" y="233"/>
                    <a:pt x="234" y="252"/>
                  </a:cubicBezTo>
                  <a:cubicBezTo>
                    <a:pt x="261" y="302"/>
                    <a:pt x="261" y="302"/>
                    <a:pt x="261" y="302"/>
                  </a:cubicBezTo>
                  <a:cubicBezTo>
                    <a:pt x="89" y="302"/>
                    <a:pt x="89" y="302"/>
                    <a:pt x="89" y="302"/>
                  </a:cubicBezTo>
                  <a:lnTo>
                    <a:pt x="115" y="252"/>
                  </a:lnTo>
                  <a:close/>
                </a:path>
              </a:pathLst>
            </a:custGeom>
            <a:solidFill>
              <a:srgbClr val="204C6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grpSp>
          <p:nvGrpSpPr>
            <p:cNvPr id="258" name="그룹 257"/>
            <p:cNvGrpSpPr/>
            <p:nvPr/>
          </p:nvGrpSpPr>
          <p:grpSpPr>
            <a:xfrm>
              <a:off x="6764523" y="-142826"/>
              <a:ext cx="122041" cy="1583449"/>
              <a:chOff x="3088212" y="1410868"/>
              <a:chExt cx="122041" cy="1583449"/>
            </a:xfrm>
            <a:grpFill/>
          </p:grpSpPr>
          <p:sp>
            <p:nvSpPr>
              <p:cNvPr id="259" name="Rectangle 61"/>
              <p:cNvSpPr>
                <a:spLocks noChangeArrowheads="1"/>
              </p:cNvSpPr>
              <p:nvPr/>
            </p:nvSpPr>
            <p:spPr bwMode="auto">
              <a:xfrm>
                <a:off x="3176691" y="1410868"/>
                <a:ext cx="33562" cy="1583449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60" name="Rectangle 62"/>
              <p:cNvSpPr>
                <a:spLocks noChangeArrowheads="1"/>
              </p:cNvSpPr>
              <p:nvPr/>
            </p:nvSpPr>
            <p:spPr bwMode="auto">
              <a:xfrm>
                <a:off x="3088212" y="2696678"/>
                <a:ext cx="109835" cy="360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61" name="Rectangle 63"/>
              <p:cNvSpPr>
                <a:spLocks noChangeArrowheads="1"/>
              </p:cNvSpPr>
              <p:nvPr/>
            </p:nvSpPr>
            <p:spPr bwMode="auto">
              <a:xfrm>
                <a:off x="3088212" y="2551588"/>
                <a:ext cx="109835" cy="360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62" name="Rectangle 64"/>
              <p:cNvSpPr>
                <a:spLocks noChangeArrowheads="1"/>
              </p:cNvSpPr>
              <p:nvPr/>
            </p:nvSpPr>
            <p:spPr bwMode="auto">
              <a:xfrm>
                <a:off x="3088212" y="2406498"/>
                <a:ext cx="109835" cy="360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63" name="Rectangle 65"/>
              <p:cNvSpPr>
                <a:spLocks noChangeArrowheads="1"/>
              </p:cNvSpPr>
              <p:nvPr/>
            </p:nvSpPr>
            <p:spPr bwMode="auto">
              <a:xfrm>
                <a:off x="3088212" y="2261408"/>
                <a:ext cx="109835" cy="360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64" name="Rectangle 66"/>
              <p:cNvSpPr>
                <a:spLocks noChangeArrowheads="1"/>
              </p:cNvSpPr>
              <p:nvPr/>
            </p:nvSpPr>
            <p:spPr bwMode="auto">
              <a:xfrm>
                <a:off x="3088212" y="2116318"/>
                <a:ext cx="109835" cy="360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65" name="Rectangle 67"/>
              <p:cNvSpPr>
                <a:spLocks noChangeArrowheads="1"/>
              </p:cNvSpPr>
              <p:nvPr/>
            </p:nvSpPr>
            <p:spPr bwMode="auto">
              <a:xfrm>
                <a:off x="3088212" y="1971228"/>
                <a:ext cx="109835" cy="360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66" name="Rectangle 68"/>
              <p:cNvSpPr>
                <a:spLocks noChangeArrowheads="1"/>
              </p:cNvSpPr>
              <p:nvPr/>
            </p:nvSpPr>
            <p:spPr bwMode="auto">
              <a:xfrm>
                <a:off x="3088212" y="1826138"/>
                <a:ext cx="109835" cy="360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67" name="Rectangle 69"/>
              <p:cNvSpPr>
                <a:spLocks noChangeArrowheads="1"/>
              </p:cNvSpPr>
              <p:nvPr/>
            </p:nvSpPr>
            <p:spPr bwMode="auto">
              <a:xfrm>
                <a:off x="3088212" y="1681048"/>
                <a:ext cx="109835" cy="360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68" name="Rectangle 70"/>
              <p:cNvSpPr>
                <a:spLocks noChangeArrowheads="1"/>
              </p:cNvSpPr>
              <p:nvPr/>
            </p:nvSpPr>
            <p:spPr bwMode="auto">
              <a:xfrm>
                <a:off x="3088212" y="1535958"/>
                <a:ext cx="109835" cy="360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69" name="Rectangle 62"/>
              <p:cNvSpPr>
                <a:spLocks noChangeArrowheads="1"/>
              </p:cNvSpPr>
              <p:nvPr/>
            </p:nvSpPr>
            <p:spPr bwMode="auto">
              <a:xfrm>
                <a:off x="3088212" y="2841769"/>
                <a:ext cx="109835" cy="360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  <p:grpSp>
        <p:nvGrpSpPr>
          <p:cNvPr id="286" name="그룹 285"/>
          <p:cNvGrpSpPr/>
          <p:nvPr/>
        </p:nvGrpSpPr>
        <p:grpSpPr>
          <a:xfrm>
            <a:off x="1134116" y="1113796"/>
            <a:ext cx="867288" cy="2624143"/>
            <a:chOff x="1574639" y="253358"/>
            <a:chExt cx="927100" cy="2805113"/>
          </a:xfrm>
          <a:solidFill>
            <a:schemeClr val="tx1"/>
          </a:solidFill>
        </p:grpSpPr>
        <p:grpSp>
          <p:nvGrpSpPr>
            <p:cNvPr id="270" name="그룹 269"/>
            <p:cNvGrpSpPr/>
            <p:nvPr/>
          </p:nvGrpSpPr>
          <p:grpSpPr>
            <a:xfrm>
              <a:off x="1574639" y="253358"/>
              <a:ext cx="927100" cy="2805113"/>
              <a:chOff x="5835650" y="1035050"/>
              <a:chExt cx="927100" cy="2805113"/>
            </a:xfrm>
            <a:grpFill/>
            <a:effectLst/>
          </p:grpSpPr>
          <p:sp>
            <p:nvSpPr>
              <p:cNvPr id="271" name="직사각형 270"/>
              <p:cNvSpPr/>
              <p:nvPr/>
            </p:nvSpPr>
            <p:spPr>
              <a:xfrm>
                <a:off x="5984185" y="2746212"/>
                <a:ext cx="629920" cy="358654"/>
              </a:xfrm>
              <a:prstGeom prst="rect">
                <a:avLst/>
              </a:prstGeom>
              <a:solidFill>
                <a:srgbClr val="F4B1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72" name="Freeform 5"/>
              <p:cNvSpPr>
                <a:spLocks noEditPoints="1"/>
              </p:cNvSpPr>
              <p:nvPr/>
            </p:nvSpPr>
            <p:spPr bwMode="auto">
              <a:xfrm>
                <a:off x="5835650" y="1035050"/>
                <a:ext cx="927100" cy="2805113"/>
              </a:xfrm>
              <a:custGeom>
                <a:avLst/>
                <a:gdLst>
                  <a:gd name="T0" fmla="*/ 294 w 294"/>
                  <a:gd name="T1" fmla="*/ 57 h 896"/>
                  <a:gd name="T2" fmla="*/ 255 w 294"/>
                  <a:gd name="T3" fmla="*/ 0 h 896"/>
                  <a:gd name="T4" fmla="*/ 254 w 294"/>
                  <a:gd name="T5" fmla="*/ 0 h 896"/>
                  <a:gd name="T6" fmla="*/ 39 w 294"/>
                  <a:gd name="T7" fmla="*/ 0 h 896"/>
                  <a:gd name="T8" fmla="*/ 39 w 294"/>
                  <a:gd name="T9" fmla="*/ 0 h 896"/>
                  <a:gd name="T10" fmla="*/ 0 w 294"/>
                  <a:gd name="T11" fmla="*/ 57 h 896"/>
                  <a:gd name="T12" fmla="*/ 0 w 294"/>
                  <a:gd name="T13" fmla="*/ 58 h 896"/>
                  <a:gd name="T14" fmla="*/ 0 w 294"/>
                  <a:gd name="T15" fmla="*/ 60 h 896"/>
                  <a:gd name="T16" fmla="*/ 27 w 294"/>
                  <a:gd name="T17" fmla="*/ 109 h 896"/>
                  <a:gd name="T18" fmla="*/ 27 w 294"/>
                  <a:gd name="T19" fmla="*/ 713 h 896"/>
                  <a:gd name="T20" fmla="*/ 41 w 294"/>
                  <a:gd name="T21" fmla="*/ 804 h 896"/>
                  <a:gd name="T22" fmla="*/ 134 w 294"/>
                  <a:gd name="T23" fmla="*/ 896 h 896"/>
                  <a:gd name="T24" fmla="*/ 134 w 294"/>
                  <a:gd name="T25" fmla="*/ 896 h 896"/>
                  <a:gd name="T26" fmla="*/ 146 w 294"/>
                  <a:gd name="T27" fmla="*/ 896 h 896"/>
                  <a:gd name="T28" fmla="*/ 146 w 294"/>
                  <a:gd name="T29" fmla="*/ 896 h 896"/>
                  <a:gd name="T30" fmla="*/ 147 w 294"/>
                  <a:gd name="T31" fmla="*/ 896 h 896"/>
                  <a:gd name="T32" fmla="*/ 148 w 294"/>
                  <a:gd name="T33" fmla="*/ 896 h 896"/>
                  <a:gd name="T34" fmla="*/ 159 w 294"/>
                  <a:gd name="T35" fmla="*/ 896 h 896"/>
                  <a:gd name="T36" fmla="*/ 159 w 294"/>
                  <a:gd name="T37" fmla="*/ 896 h 896"/>
                  <a:gd name="T38" fmla="*/ 253 w 294"/>
                  <a:gd name="T39" fmla="*/ 804 h 896"/>
                  <a:gd name="T40" fmla="*/ 267 w 294"/>
                  <a:gd name="T41" fmla="*/ 713 h 896"/>
                  <a:gd name="T42" fmla="*/ 267 w 294"/>
                  <a:gd name="T43" fmla="*/ 109 h 896"/>
                  <a:gd name="T44" fmla="*/ 294 w 294"/>
                  <a:gd name="T45" fmla="*/ 60 h 896"/>
                  <a:gd name="T46" fmla="*/ 294 w 294"/>
                  <a:gd name="T47" fmla="*/ 58 h 896"/>
                  <a:gd name="T48" fmla="*/ 294 w 294"/>
                  <a:gd name="T49" fmla="*/ 57 h 896"/>
                  <a:gd name="T50" fmla="*/ 268 w 294"/>
                  <a:gd name="T51" fmla="*/ 69 h 896"/>
                  <a:gd name="T52" fmla="*/ 256 w 294"/>
                  <a:gd name="T53" fmla="*/ 78 h 896"/>
                  <a:gd name="T54" fmla="*/ 245 w 294"/>
                  <a:gd name="T55" fmla="*/ 78 h 896"/>
                  <a:gd name="T56" fmla="*/ 245 w 294"/>
                  <a:gd name="T57" fmla="*/ 635 h 896"/>
                  <a:gd name="T58" fmla="*/ 49 w 294"/>
                  <a:gd name="T59" fmla="*/ 635 h 896"/>
                  <a:gd name="T60" fmla="*/ 49 w 294"/>
                  <a:gd name="T61" fmla="*/ 78 h 896"/>
                  <a:gd name="T62" fmla="*/ 38 w 294"/>
                  <a:gd name="T63" fmla="*/ 78 h 896"/>
                  <a:gd name="T64" fmla="*/ 26 w 294"/>
                  <a:gd name="T65" fmla="*/ 69 h 896"/>
                  <a:gd name="T66" fmla="*/ 22 w 294"/>
                  <a:gd name="T67" fmla="*/ 57 h 896"/>
                  <a:gd name="T68" fmla="*/ 39 w 294"/>
                  <a:gd name="T69" fmla="*/ 33 h 896"/>
                  <a:gd name="T70" fmla="*/ 255 w 294"/>
                  <a:gd name="T71" fmla="*/ 33 h 896"/>
                  <a:gd name="T72" fmla="*/ 271 w 294"/>
                  <a:gd name="T73" fmla="*/ 57 h 896"/>
                  <a:gd name="T74" fmla="*/ 268 w 294"/>
                  <a:gd name="T75" fmla="*/ 69 h 8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94" h="896">
                    <a:moveTo>
                      <a:pt x="294" y="57"/>
                    </a:moveTo>
                    <a:cubicBezTo>
                      <a:pt x="292" y="12"/>
                      <a:pt x="269" y="0"/>
                      <a:pt x="255" y="0"/>
                    </a:cubicBezTo>
                    <a:cubicBezTo>
                      <a:pt x="255" y="0"/>
                      <a:pt x="255" y="0"/>
                      <a:pt x="254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25" y="0"/>
                      <a:pt x="1" y="12"/>
                      <a:pt x="0" y="57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1" y="75"/>
                      <a:pt x="8" y="101"/>
                      <a:pt x="27" y="109"/>
                    </a:cubicBezTo>
                    <a:cubicBezTo>
                      <a:pt x="27" y="713"/>
                      <a:pt x="27" y="713"/>
                      <a:pt x="27" y="713"/>
                    </a:cubicBezTo>
                    <a:cubicBezTo>
                      <a:pt x="27" y="715"/>
                      <a:pt x="27" y="759"/>
                      <a:pt x="41" y="804"/>
                    </a:cubicBezTo>
                    <a:cubicBezTo>
                      <a:pt x="54" y="843"/>
                      <a:pt x="80" y="890"/>
                      <a:pt x="134" y="896"/>
                    </a:cubicBezTo>
                    <a:cubicBezTo>
                      <a:pt x="134" y="896"/>
                      <a:pt x="134" y="896"/>
                      <a:pt x="134" y="896"/>
                    </a:cubicBezTo>
                    <a:cubicBezTo>
                      <a:pt x="146" y="896"/>
                      <a:pt x="146" y="896"/>
                      <a:pt x="146" y="896"/>
                    </a:cubicBezTo>
                    <a:cubicBezTo>
                      <a:pt x="146" y="896"/>
                      <a:pt x="146" y="896"/>
                      <a:pt x="146" y="896"/>
                    </a:cubicBezTo>
                    <a:cubicBezTo>
                      <a:pt x="147" y="896"/>
                      <a:pt x="147" y="896"/>
                      <a:pt x="147" y="896"/>
                    </a:cubicBezTo>
                    <a:cubicBezTo>
                      <a:pt x="148" y="896"/>
                      <a:pt x="148" y="896"/>
                      <a:pt x="148" y="896"/>
                    </a:cubicBezTo>
                    <a:cubicBezTo>
                      <a:pt x="159" y="896"/>
                      <a:pt x="159" y="896"/>
                      <a:pt x="159" y="896"/>
                    </a:cubicBezTo>
                    <a:cubicBezTo>
                      <a:pt x="159" y="896"/>
                      <a:pt x="159" y="896"/>
                      <a:pt x="159" y="896"/>
                    </a:cubicBezTo>
                    <a:cubicBezTo>
                      <a:pt x="213" y="890"/>
                      <a:pt x="240" y="843"/>
                      <a:pt x="253" y="804"/>
                    </a:cubicBezTo>
                    <a:cubicBezTo>
                      <a:pt x="267" y="759"/>
                      <a:pt x="267" y="715"/>
                      <a:pt x="267" y="713"/>
                    </a:cubicBezTo>
                    <a:cubicBezTo>
                      <a:pt x="267" y="109"/>
                      <a:pt x="267" y="109"/>
                      <a:pt x="267" y="109"/>
                    </a:cubicBezTo>
                    <a:cubicBezTo>
                      <a:pt x="286" y="101"/>
                      <a:pt x="293" y="75"/>
                      <a:pt x="294" y="60"/>
                    </a:cubicBezTo>
                    <a:cubicBezTo>
                      <a:pt x="294" y="58"/>
                      <a:pt x="294" y="58"/>
                      <a:pt x="294" y="58"/>
                    </a:cubicBezTo>
                    <a:lnTo>
                      <a:pt x="294" y="57"/>
                    </a:lnTo>
                    <a:close/>
                    <a:moveTo>
                      <a:pt x="268" y="69"/>
                    </a:moveTo>
                    <a:cubicBezTo>
                      <a:pt x="265" y="75"/>
                      <a:pt x="262" y="78"/>
                      <a:pt x="256" y="78"/>
                    </a:cubicBezTo>
                    <a:cubicBezTo>
                      <a:pt x="245" y="78"/>
                      <a:pt x="245" y="78"/>
                      <a:pt x="245" y="78"/>
                    </a:cubicBezTo>
                    <a:cubicBezTo>
                      <a:pt x="245" y="635"/>
                      <a:pt x="245" y="635"/>
                      <a:pt x="245" y="635"/>
                    </a:cubicBezTo>
                    <a:cubicBezTo>
                      <a:pt x="49" y="635"/>
                      <a:pt x="49" y="635"/>
                      <a:pt x="49" y="635"/>
                    </a:cubicBezTo>
                    <a:cubicBezTo>
                      <a:pt x="49" y="78"/>
                      <a:pt x="49" y="78"/>
                      <a:pt x="49" y="78"/>
                    </a:cubicBezTo>
                    <a:cubicBezTo>
                      <a:pt x="38" y="78"/>
                      <a:pt x="38" y="78"/>
                      <a:pt x="38" y="78"/>
                    </a:cubicBezTo>
                    <a:cubicBezTo>
                      <a:pt x="32" y="78"/>
                      <a:pt x="28" y="75"/>
                      <a:pt x="26" y="69"/>
                    </a:cubicBezTo>
                    <a:cubicBezTo>
                      <a:pt x="24" y="64"/>
                      <a:pt x="23" y="59"/>
                      <a:pt x="22" y="57"/>
                    </a:cubicBezTo>
                    <a:cubicBezTo>
                      <a:pt x="24" y="36"/>
                      <a:pt x="33" y="33"/>
                      <a:pt x="39" y="33"/>
                    </a:cubicBezTo>
                    <a:cubicBezTo>
                      <a:pt x="255" y="33"/>
                      <a:pt x="255" y="33"/>
                      <a:pt x="255" y="33"/>
                    </a:cubicBezTo>
                    <a:cubicBezTo>
                      <a:pt x="261" y="33"/>
                      <a:pt x="270" y="36"/>
                      <a:pt x="271" y="57"/>
                    </a:cubicBezTo>
                    <a:cubicBezTo>
                      <a:pt x="271" y="59"/>
                      <a:pt x="270" y="64"/>
                      <a:pt x="268" y="69"/>
                    </a:cubicBezTo>
                    <a:close/>
                  </a:path>
                </a:pathLst>
              </a:custGeom>
              <a:solidFill>
                <a:srgbClr val="F4B18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grpSp>
          <p:nvGrpSpPr>
            <p:cNvPr id="273" name="그룹 272"/>
            <p:cNvGrpSpPr/>
            <p:nvPr/>
          </p:nvGrpSpPr>
          <p:grpSpPr>
            <a:xfrm>
              <a:off x="2149521" y="676946"/>
              <a:ext cx="122041" cy="1583449"/>
              <a:chOff x="3088212" y="1410868"/>
              <a:chExt cx="122041" cy="1583449"/>
            </a:xfrm>
            <a:grpFill/>
          </p:grpSpPr>
          <p:sp>
            <p:nvSpPr>
              <p:cNvPr id="274" name="Rectangle 61"/>
              <p:cNvSpPr>
                <a:spLocks noChangeArrowheads="1"/>
              </p:cNvSpPr>
              <p:nvPr/>
            </p:nvSpPr>
            <p:spPr bwMode="auto">
              <a:xfrm>
                <a:off x="3176691" y="1410868"/>
                <a:ext cx="33562" cy="1583449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75" name="Rectangle 62"/>
              <p:cNvSpPr>
                <a:spLocks noChangeArrowheads="1"/>
              </p:cNvSpPr>
              <p:nvPr/>
            </p:nvSpPr>
            <p:spPr bwMode="auto">
              <a:xfrm>
                <a:off x="3088212" y="2696678"/>
                <a:ext cx="109835" cy="360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76" name="Rectangle 63"/>
              <p:cNvSpPr>
                <a:spLocks noChangeArrowheads="1"/>
              </p:cNvSpPr>
              <p:nvPr/>
            </p:nvSpPr>
            <p:spPr bwMode="auto">
              <a:xfrm>
                <a:off x="3088212" y="2551588"/>
                <a:ext cx="109835" cy="360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77" name="Rectangle 64"/>
              <p:cNvSpPr>
                <a:spLocks noChangeArrowheads="1"/>
              </p:cNvSpPr>
              <p:nvPr/>
            </p:nvSpPr>
            <p:spPr bwMode="auto">
              <a:xfrm>
                <a:off x="3088212" y="2406498"/>
                <a:ext cx="109835" cy="360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78" name="Rectangle 65"/>
              <p:cNvSpPr>
                <a:spLocks noChangeArrowheads="1"/>
              </p:cNvSpPr>
              <p:nvPr/>
            </p:nvSpPr>
            <p:spPr bwMode="auto">
              <a:xfrm>
                <a:off x="3088212" y="2261408"/>
                <a:ext cx="109835" cy="360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79" name="Rectangle 66"/>
              <p:cNvSpPr>
                <a:spLocks noChangeArrowheads="1"/>
              </p:cNvSpPr>
              <p:nvPr/>
            </p:nvSpPr>
            <p:spPr bwMode="auto">
              <a:xfrm>
                <a:off x="3088212" y="2116318"/>
                <a:ext cx="109835" cy="360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80" name="Rectangle 67"/>
              <p:cNvSpPr>
                <a:spLocks noChangeArrowheads="1"/>
              </p:cNvSpPr>
              <p:nvPr/>
            </p:nvSpPr>
            <p:spPr bwMode="auto">
              <a:xfrm>
                <a:off x="3088212" y="1971228"/>
                <a:ext cx="109835" cy="360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81" name="Rectangle 68"/>
              <p:cNvSpPr>
                <a:spLocks noChangeArrowheads="1"/>
              </p:cNvSpPr>
              <p:nvPr/>
            </p:nvSpPr>
            <p:spPr bwMode="auto">
              <a:xfrm>
                <a:off x="3088212" y="1826138"/>
                <a:ext cx="109835" cy="360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82" name="Rectangle 69"/>
              <p:cNvSpPr>
                <a:spLocks noChangeArrowheads="1"/>
              </p:cNvSpPr>
              <p:nvPr/>
            </p:nvSpPr>
            <p:spPr bwMode="auto">
              <a:xfrm>
                <a:off x="3088212" y="1681048"/>
                <a:ext cx="109835" cy="360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83" name="Rectangle 70"/>
              <p:cNvSpPr>
                <a:spLocks noChangeArrowheads="1"/>
              </p:cNvSpPr>
              <p:nvPr/>
            </p:nvSpPr>
            <p:spPr bwMode="auto">
              <a:xfrm>
                <a:off x="3088212" y="1535958"/>
                <a:ext cx="109835" cy="360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84" name="Rectangle 62"/>
              <p:cNvSpPr>
                <a:spLocks noChangeArrowheads="1"/>
              </p:cNvSpPr>
              <p:nvPr/>
            </p:nvSpPr>
            <p:spPr bwMode="auto">
              <a:xfrm>
                <a:off x="3088212" y="2841769"/>
                <a:ext cx="109835" cy="360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  <p:grpSp>
        <p:nvGrpSpPr>
          <p:cNvPr id="12" name="그룹 11"/>
          <p:cNvGrpSpPr/>
          <p:nvPr/>
        </p:nvGrpSpPr>
        <p:grpSpPr>
          <a:xfrm>
            <a:off x="2642673" y="4015629"/>
            <a:ext cx="1655636" cy="1436854"/>
            <a:chOff x="2489485" y="3631709"/>
            <a:chExt cx="1655636" cy="1436854"/>
          </a:xfrm>
        </p:grpSpPr>
        <p:grpSp>
          <p:nvGrpSpPr>
            <p:cNvPr id="208" name="그룹 207"/>
            <p:cNvGrpSpPr/>
            <p:nvPr/>
          </p:nvGrpSpPr>
          <p:grpSpPr>
            <a:xfrm>
              <a:off x="2489485" y="3631709"/>
              <a:ext cx="1655636" cy="1436854"/>
              <a:chOff x="3372693" y="2750792"/>
              <a:chExt cx="804283" cy="698003"/>
            </a:xfrm>
          </p:grpSpPr>
          <p:sp>
            <p:nvSpPr>
              <p:cNvPr id="209" name="자유형 208"/>
              <p:cNvSpPr/>
              <p:nvPr/>
            </p:nvSpPr>
            <p:spPr>
              <a:xfrm>
                <a:off x="3372693" y="2750792"/>
                <a:ext cx="804283" cy="698003"/>
              </a:xfrm>
              <a:custGeom>
                <a:avLst/>
                <a:gdLst/>
                <a:ahLst/>
                <a:cxnLst/>
                <a:rect l="0" t="0" r="0" b="0"/>
                <a:pathLst>
                  <a:path w="804283" h="698003">
                    <a:moveTo>
                      <a:pt x="603212" y="0"/>
                    </a:moveTo>
                    <a:lnTo>
                      <a:pt x="804283" y="349002"/>
                    </a:lnTo>
                    <a:lnTo>
                      <a:pt x="603213" y="698003"/>
                    </a:lnTo>
                    <a:lnTo>
                      <a:pt x="201071" y="698003"/>
                    </a:lnTo>
                    <a:lnTo>
                      <a:pt x="0" y="349002"/>
                    </a:lnTo>
                    <a:lnTo>
                      <a:pt x="201070" y="0"/>
                    </a:lnTo>
                    <a:lnTo>
                      <a:pt x="603212" y="0"/>
                    </a:lnTo>
                    <a:close/>
                  </a:path>
                </a:pathLst>
              </a:custGeom>
              <a:solidFill>
                <a:srgbClr val="46312E"/>
              </a:solidFill>
              <a:ln w="2500" cap="flat">
                <a:noFill/>
                <a:bevel/>
              </a:ln>
            </p:spPr>
          </p:sp>
          <p:sp>
            <p:nvSpPr>
              <p:cNvPr id="210" name="자유형 209"/>
              <p:cNvSpPr/>
              <p:nvPr/>
            </p:nvSpPr>
            <p:spPr>
              <a:xfrm>
                <a:off x="3447969" y="2816120"/>
                <a:ext cx="653731" cy="567347"/>
              </a:xfrm>
              <a:custGeom>
                <a:avLst/>
                <a:gdLst/>
                <a:ahLst/>
                <a:cxnLst/>
                <a:rect l="0" t="0" r="0" b="0"/>
                <a:pathLst>
                  <a:path w="653731" h="567347">
                    <a:moveTo>
                      <a:pt x="490298" y="0"/>
                    </a:moveTo>
                    <a:lnTo>
                      <a:pt x="653731" y="283674"/>
                    </a:lnTo>
                    <a:lnTo>
                      <a:pt x="490298" y="567347"/>
                    </a:lnTo>
                    <a:lnTo>
                      <a:pt x="163433" y="567347"/>
                    </a:lnTo>
                    <a:lnTo>
                      <a:pt x="0" y="283674"/>
                    </a:lnTo>
                    <a:lnTo>
                      <a:pt x="163432" y="0"/>
                    </a:lnTo>
                    <a:lnTo>
                      <a:pt x="490298" y="0"/>
                    </a:lnTo>
                    <a:close/>
                  </a:path>
                </a:pathLst>
              </a:custGeom>
              <a:noFill/>
              <a:ln w="15875" cap="flat">
                <a:solidFill>
                  <a:srgbClr val="FFFFFF"/>
                </a:solidFill>
                <a:bevel/>
              </a:ln>
            </p:spPr>
          </p:sp>
          <p:sp>
            <p:nvSpPr>
              <p:cNvPr id="211" name="자유형 210"/>
              <p:cNvSpPr/>
              <p:nvPr/>
            </p:nvSpPr>
            <p:spPr>
              <a:xfrm>
                <a:off x="3632759" y="2825729"/>
                <a:ext cx="468941" cy="557738"/>
              </a:xfrm>
              <a:custGeom>
                <a:avLst/>
                <a:gdLst>
                  <a:gd name="connsiteX0" fmla="*/ 311044 w 468941"/>
                  <a:gd name="connsiteY0" fmla="*/ 0 h 557738"/>
                  <a:gd name="connsiteX1" fmla="*/ 468941 w 468941"/>
                  <a:gd name="connsiteY1" fmla="*/ 274065 h 557738"/>
                  <a:gd name="connsiteX2" fmla="*/ 305508 w 468941"/>
                  <a:gd name="connsiteY2" fmla="*/ 557738 h 557738"/>
                  <a:gd name="connsiteX3" fmla="*/ 0 w 468941"/>
                  <a:gd name="connsiteY3" fmla="*/ 557738 h 557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8941" h="557738">
                    <a:moveTo>
                      <a:pt x="311044" y="0"/>
                    </a:moveTo>
                    <a:lnTo>
                      <a:pt x="468941" y="274065"/>
                    </a:lnTo>
                    <a:lnTo>
                      <a:pt x="305508" y="557738"/>
                    </a:lnTo>
                    <a:lnTo>
                      <a:pt x="0" y="557738"/>
                    </a:lnTo>
                    <a:close/>
                  </a:path>
                </a:pathLst>
              </a:custGeom>
              <a:solidFill>
                <a:schemeClr val="tx1">
                  <a:alpha val="50000"/>
                </a:schemeClr>
              </a:solidFill>
              <a:ln w="15875" cap="flat">
                <a:noFill/>
                <a:bevel/>
              </a:ln>
            </p:spPr>
          </p:sp>
        </p:grpSp>
        <p:grpSp>
          <p:nvGrpSpPr>
            <p:cNvPr id="212" name="그룹 211"/>
            <p:cNvGrpSpPr/>
            <p:nvPr/>
          </p:nvGrpSpPr>
          <p:grpSpPr>
            <a:xfrm>
              <a:off x="2927097" y="3915194"/>
              <a:ext cx="780412" cy="836616"/>
              <a:chOff x="3483767" y="108274"/>
              <a:chExt cx="1344613" cy="144145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13" name="Oval 129"/>
              <p:cNvSpPr>
                <a:spLocks noChangeArrowheads="1"/>
              </p:cNvSpPr>
              <p:nvPr/>
            </p:nvSpPr>
            <p:spPr bwMode="auto">
              <a:xfrm>
                <a:off x="4028280" y="694062"/>
                <a:ext cx="269875" cy="269875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4" name="Freeform 130"/>
              <p:cNvSpPr>
                <a:spLocks noEditPoints="1"/>
              </p:cNvSpPr>
              <p:nvPr/>
            </p:nvSpPr>
            <p:spPr bwMode="auto">
              <a:xfrm>
                <a:off x="3483767" y="108274"/>
                <a:ext cx="1344613" cy="1441450"/>
              </a:xfrm>
              <a:custGeom>
                <a:avLst/>
                <a:gdLst>
                  <a:gd name="T0" fmla="*/ 333 w 358"/>
                  <a:gd name="T1" fmla="*/ 280 h 384"/>
                  <a:gd name="T2" fmla="*/ 251 w 358"/>
                  <a:gd name="T3" fmla="*/ 233 h 384"/>
                  <a:gd name="T4" fmla="*/ 305 w 358"/>
                  <a:gd name="T5" fmla="*/ 217 h 384"/>
                  <a:gd name="T6" fmla="*/ 302 w 358"/>
                  <a:gd name="T7" fmla="*/ 192 h 384"/>
                  <a:gd name="T8" fmla="*/ 347 w 358"/>
                  <a:gd name="T9" fmla="*/ 96 h 384"/>
                  <a:gd name="T10" fmla="*/ 181 w 358"/>
                  <a:gd name="T11" fmla="*/ 0 h 384"/>
                  <a:gd name="T12" fmla="*/ 170 w 358"/>
                  <a:gd name="T13" fmla="*/ 20 h 384"/>
                  <a:gd name="T14" fmla="*/ 226 w 358"/>
                  <a:gd name="T15" fmla="*/ 92 h 384"/>
                  <a:gd name="T16" fmla="*/ 136 w 358"/>
                  <a:gd name="T17" fmla="*/ 92 h 384"/>
                  <a:gd name="T18" fmla="*/ 126 w 358"/>
                  <a:gd name="T19" fmla="*/ 66 h 384"/>
                  <a:gd name="T20" fmla="*/ 61 w 358"/>
                  <a:gd name="T21" fmla="*/ 77 h 384"/>
                  <a:gd name="T22" fmla="*/ 60 w 358"/>
                  <a:gd name="T23" fmla="*/ 192 h 384"/>
                  <a:gd name="T24" fmla="*/ 36 w 358"/>
                  <a:gd name="T25" fmla="*/ 304 h 384"/>
                  <a:gd name="T26" fmla="*/ 29 w 358"/>
                  <a:gd name="T27" fmla="*/ 280 h 384"/>
                  <a:gd name="T28" fmla="*/ 111 w 358"/>
                  <a:gd name="T29" fmla="*/ 233 h 384"/>
                  <a:gd name="T30" fmla="*/ 97 w 358"/>
                  <a:gd name="T31" fmla="*/ 287 h 384"/>
                  <a:gd name="T32" fmla="*/ 120 w 358"/>
                  <a:gd name="T33" fmla="*/ 297 h 384"/>
                  <a:gd name="T34" fmla="*/ 242 w 358"/>
                  <a:gd name="T35" fmla="*/ 297 h 384"/>
                  <a:gd name="T36" fmla="*/ 347 w 358"/>
                  <a:gd name="T37" fmla="*/ 288 h 384"/>
                  <a:gd name="T38" fmla="*/ 335 w 358"/>
                  <a:gd name="T39" fmla="*/ 268 h 384"/>
                  <a:gd name="T40" fmla="*/ 83 w 358"/>
                  <a:gd name="T41" fmla="*/ 192 h 384"/>
                  <a:gd name="T42" fmla="*/ 109 w 358"/>
                  <a:gd name="T43" fmla="*/ 192 h 384"/>
                  <a:gd name="T44" fmla="*/ 111 w 358"/>
                  <a:gd name="T45" fmla="*/ 151 h 384"/>
                  <a:gd name="T46" fmla="*/ 29 w 358"/>
                  <a:gd name="T47" fmla="*/ 104 h 384"/>
                  <a:gd name="T48" fmla="*/ 111 w 358"/>
                  <a:gd name="T49" fmla="*/ 151 h 384"/>
                  <a:gd name="T50" fmla="*/ 234 w 358"/>
                  <a:gd name="T51" fmla="*/ 140 h 384"/>
                  <a:gd name="T52" fmla="*/ 199 w 358"/>
                  <a:gd name="T53" fmla="*/ 120 h 384"/>
                  <a:gd name="T54" fmla="*/ 132 w 358"/>
                  <a:gd name="T55" fmla="*/ 108 h 384"/>
                  <a:gd name="T56" fmla="*/ 145 w 358"/>
                  <a:gd name="T57" fmla="*/ 130 h 384"/>
                  <a:gd name="T58" fmla="*/ 132 w 358"/>
                  <a:gd name="T59" fmla="*/ 108 h 384"/>
                  <a:gd name="T60" fmla="*/ 145 w 358"/>
                  <a:gd name="T61" fmla="*/ 254 h 384"/>
                  <a:gd name="T62" fmla="*/ 132 w 358"/>
                  <a:gd name="T63" fmla="*/ 276 h 384"/>
                  <a:gd name="T64" fmla="*/ 181 w 358"/>
                  <a:gd name="T65" fmla="*/ 368 h 384"/>
                  <a:gd name="T66" fmla="*/ 181 w 358"/>
                  <a:gd name="T67" fmla="*/ 273 h 384"/>
                  <a:gd name="T68" fmla="*/ 181 w 358"/>
                  <a:gd name="T69" fmla="*/ 368 h 384"/>
                  <a:gd name="T70" fmla="*/ 199 w 358"/>
                  <a:gd name="T71" fmla="*/ 264 h 384"/>
                  <a:gd name="T72" fmla="*/ 234 w 358"/>
                  <a:gd name="T73" fmla="*/ 244 h 384"/>
                  <a:gd name="T74" fmla="*/ 236 w 358"/>
                  <a:gd name="T75" fmla="*/ 224 h 384"/>
                  <a:gd name="T76" fmla="*/ 181 w 358"/>
                  <a:gd name="T77" fmla="*/ 256 h 384"/>
                  <a:gd name="T78" fmla="*/ 126 w 358"/>
                  <a:gd name="T79" fmla="*/ 224 h 384"/>
                  <a:gd name="T80" fmla="*/ 126 w 358"/>
                  <a:gd name="T81" fmla="*/ 160 h 384"/>
                  <a:gd name="T82" fmla="*/ 181 w 358"/>
                  <a:gd name="T83" fmla="*/ 128 h 384"/>
                  <a:gd name="T84" fmla="*/ 236 w 358"/>
                  <a:gd name="T85" fmla="*/ 160 h 384"/>
                  <a:gd name="T86" fmla="*/ 236 w 358"/>
                  <a:gd name="T87" fmla="*/ 224 h 384"/>
                  <a:gd name="T88" fmla="*/ 253 w 358"/>
                  <a:gd name="T89" fmla="*/ 192 h 384"/>
                  <a:gd name="T90" fmla="*/ 279 w 358"/>
                  <a:gd name="T91" fmla="*/ 192 h 384"/>
                  <a:gd name="T92" fmla="*/ 333 w 358"/>
                  <a:gd name="T93" fmla="*/ 104 h 384"/>
                  <a:gd name="T94" fmla="*/ 251 w 358"/>
                  <a:gd name="T95" fmla="*/ 151 h 384"/>
                  <a:gd name="T96" fmla="*/ 333 w 358"/>
                  <a:gd name="T97" fmla="*/ 104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58" h="384">
                    <a:moveTo>
                      <a:pt x="335" y="268"/>
                    </a:moveTo>
                    <a:cubicBezTo>
                      <a:pt x="336" y="273"/>
                      <a:pt x="335" y="277"/>
                      <a:pt x="333" y="280"/>
                    </a:cubicBezTo>
                    <a:cubicBezTo>
                      <a:pt x="325" y="295"/>
                      <a:pt x="291" y="295"/>
                      <a:pt x="245" y="281"/>
                    </a:cubicBezTo>
                    <a:cubicBezTo>
                      <a:pt x="248" y="266"/>
                      <a:pt x="250" y="249"/>
                      <a:pt x="251" y="233"/>
                    </a:cubicBezTo>
                    <a:cubicBezTo>
                      <a:pt x="266" y="223"/>
                      <a:pt x="279" y="213"/>
                      <a:pt x="291" y="203"/>
                    </a:cubicBezTo>
                    <a:cubicBezTo>
                      <a:pt x="296" y="208"/>
                      <a:pt x="301" y="213"/>
                      <a:pt x="305" y="217"/>
                    </a:cubicBezTo>
                    <a:cubicBezTo>
                      <a:pt x="309" y="213"/>
                      <a:pt x="313" y="210"/>
                      <a:pt x="318" y="208"/>
                    </a:cubicBezTo>
                    <a:cubicBezTo>
                      <a:pt x="313" y="202"/>
                      <a:pt x="308" y="197"/>
                      <a:pt x="302" y="192"/>
                    </a:cubicBezTo>
                    <a:cubicBezTo>
                      <a:pt x="310" y="185"/>
                      <a:pt x="316" y="178"/>
                      <a:pt x="322" y="171"/>
                    </a:cubicBezTo>
                    <a:cubicBezTo>
                      <a:pt x="349" y="141"/>
                      <a:pt x="358" y="114"/>
                      <a:pt x="347" y="96"/>
                    </a:cubicBezTo>
                    <a:cubicBezTo>
                      <a:pt x="334" y="72"/>
                      <a:pt x="292" y="72"/>
                      <a:pt x="242" y="87"/>
                    </a:cubicBezTo>
                    <a:cubicBezTo>
                      <a:pt x="230" y="37"/>
                      <a:pt x="210" y="0"/>
                      <a:pt x="181" y="0"/>
                    </a:cubicBezTo>
                    <a:cubicBezTo>
                      <a:pt x="172" y="0"/>
                      <a:pt x="164" y="4"/>
                      <a:pt x="157" y="10"/>
                    </a:cubicBezTo>
                    <a:cubicBezTo>
                      <a:pt x="162" y="12"/>
                      <a:pt x="166" y="16"/>
                      <a:pt x="170" y="20"/>
                    </a:cubicBezTo>
                    <a:cubicBezTo>
                      <a:pt x="174" y="17"/>
                      <a:pt x="177" y="16"/>
                      <a:pt x="181" y="16"/>
                    </a:cubicBezTo>
                    <a:cubicBezTo>
                      <a:pt x="198" y="16"/>
                      <a:pt x="216" y="45"/>
                      <a:pt x="226" y="92"/>
                    </a:cubicBezTo>
                    <a:cubicBezTo>
                      <a:pt x="212" y="97"/>
                      <a:pt x="196" y="103"/>
                      <a:pt x="181" y="111"/>
                    </a:cubicBezTo>
                    <a:cubicBezTo>
                      <a:pt x="165" y="103"/>
                      <a:pt x="150" y="97"/>
                      <a:pt x="136" y="92"/>
                    </a:cubicBezTo>
                    <a:cubicBezTo>
                      <a:pt x="137" y="85"/>
                      <a:pt x="139" y="78"/>
                      <a:pt x="141" y="72"/>
                    </a:cubicBezTo>
                    <a:cubicBezTo>
                      <a:pt x="135" y="71"/>
                      <a:pt x="130" y="69"/>
                      <a:pt x="126" y="66"/>
                    </a:cubicBezTo>
                    <a:cubicBezTo>
                      <a:pt x="124" y="72"/>
                      <a:pt x="122" y="79"/>
                      <a:pt x="120" y="87"/>
                    </a:cubicBezTo>
                    <a:cubicBezTo>
                      <a:pt x="98" y="80"/>
                      <a:pt x="78" y="77"/>
                      <a:pt x="61" y="77"/>
                    </a:cubicBezTo>
                    <a:cubicBezTo>
                      <a:pt x="32" y="77"/>
                      <a:pt x="20" y="87"/>
                      <a:pt x="15" y="96"/>
                    </a:cubicBezTo>
                    <a:cubicBezTo>
                      <a:pt x="0" y="121"/>
                      <a:pt x="22" y="157"/>
                      <a:pt x="60" y="192"/>
                    </a:cubicBezTo>
                    <a:cubicBezTo>
                      <a:pt x="22" y="227"/>
                      <a:pt x="0" y="263"/>
                      <a:pt x="15" y="288"/>
                    </a:cubicBezTo>
                    <a:cubicBezTo>
                      <a:pt x="19" y="296"/>
                      <a:pt x="26" y="301"/>
                      <a:pt x="36" y="304"/>
                    </a:cubicBezTo>
                    <a:cubicBezTo>
                      <a:pt x="35" y="298"/>
                      <a:pt x="36" y="293"/>
                      <a:pt x="38" y="287"/>
                    </a:cubicBezTo>
                    <a:cubicBezTo>
                      <a:pt x="34" y="286"/>
                      <a:pt x="30" y="283"/>
                      <a:pt x="29" y="280"/>
                    </a:cubicBezTo>
                    <a:cubicBezTo>
                      <a:pt x="20" y="266"/>
                      <a:pt x="36" y="236"/>
                      <a:pt x="71" y="203"/>
                    </a:cubicBezTo>
                    <a:cubicBezTo>
                      <a:pt x="83" y="213"/>
                      <a:pt x="97" y="223"/>
                      <a:pt x="111" y="233"/>
                    </a:cubicBezTo>
                    <a:cubicBezTo>
                      <a:pt x="112" y="249"/>
                      <a:pt x="114" y="266"/>
                      <a:pt x="117" y="281"/>
                    </a:cubicBezTo>
                    <a:cubicBezTo>
                      <a:pt x="110" y="284"/>
                      <a:pt x="103" y="285"/>
                      <a:pt x="97" y="287"/>
                    </a:cubicBezTo>
                    <a:cubicBezTo>
                      <a:pt x="99" y="292"/>
                      <a:pt x="100" y="297"/>
                      <a:pt x="99" y="303"/>
                    </a:cubicBezTo>
                    <a:cubicBezTo>
                      <a:pt x="106" y="301"/>
                      <a:pt x="113" y="299"/>
                      <a:pt x="120" y="297"/>
                    </a:cubicBezTo>
                    <a:cubicBezTo>
                      <a:pt x="132" y="347"/>
                      <a:pt x="152" y="384"/>
                      <a:pt x="181" y="384"/>
                    </a:cubicBezTo>
                    <a:cubicBezTo>
                      <a:pt x="210" y="384"/>
                      <a:pt x="230" y="347"/>
                      <a:pt x="242" y="297"/>
                    </a:cubicBezTo>
                    <a:cubicBezTo>
                      <a:pt x="264" y="304"/>
                      <a:pt x="284" y="307"/>
                      <a:pt x="301" y="307"/>
                    </a:cubicBezTo>
                    <a:cubicBezTo>
                      <a:pt x="330" y="307"/>
                      <a:pt x="342" y="297"/>
                      <a:pt x="347" y="288"/>
                    </a:cubicBezTo>
                    <a:cubicBezTo>
                      <a:pt x="352" y="281"/>
                      <a:pt x="352" y="272"/>
                      <a:pt x="350" y="262"/>
                    </a:cubicBezTo>
                    <a:cubicBezTo>
                      <a:pt x="346" y="265"/>
                      <a:pt x="341" y="268"/>
                      <a:pt x="335" y="268"/>
                    </a:cubicBezTo>
                    <a:close/>
                    <a:moveTo>
                      <a:pt x="109" y="212"/>
                    </a:moveTo>
                    <a:cubicBezTo>
                      <a:pt x="100" y="206"/>
                      <a:pt x="91" y="199"/>
                      <a:pt x="83" y="192"/>
                    </a:cubicBezTo>
                    <a:cubicBezTo>
                      <a:pt x="91" y="185"/>
                      <a:pt x="100" y="178"/>
                      <a:pt x="109" y="172"/>
                    </a:cubicBezTo>
                    <a:cubicBezTo>
                      <a:pt x="109" y="178"/>
                      <a:pt x="109" y="185"/>
                      <a:pt x="109" y="192"/>
                    </a:cubicBezTo>
                    <a:cubicBezTo>
                      <a:pt x="109" y="199"/>
                      <a:pt x="109" y="206"/>
                      <a:pt x="109" y="212"/>
                    </a:cubicBezTo>
                    <a:close/>
                    <a:moveTo>
                      <a:pt x="111" y="151"/>
                    </a:moveTo>
                    <a:cubicBezTo>
                      <a:pt x="97" y="161"/>
                      <a:pt x="83" y="171"/>
                      <a:pt x="71" y="181"/>
                    </a:cubicBezTo>
                    <a:cubicBezTo>
                      <a:pt x="36" y="148"/>
                      <a:pt x="20" y="118"/>
                      <a:pt x="29" y="104"/>
                    </a:cubicBezTo>
                    <a:cubicBezTo>
                      <a:pt x="37" y="89"/>
                      <a:pt x="71" y="89"/>
                      <a:pt x="117" y="103"/>
                    </a:cubicBezTo>
                    <a:cubicBezTo>
                      <a:pt x="114" y="118"/>
                      <a:pt x="112" y="135"/>
                      <a:pt x="111" y="151"/>
                    </a:cubicBezTo>
                    <a:close/>
                    <a:moveTo>
                      <a:pt x="230" y="108"/>
                    </a:moveTo>
                    <a:cubicBezTo>
                      <a:pt x="232" y="118"/>
                      <a:pt x="233" y="129"/>
                      <a:pt x="234" y="140"/>
                    </a:cubicBezTo>
                    <a:cubicBezTo>
                      <a:pt x="229" y="137"/>
                      <a:pt x="223" y="133"/>
                      <a:pt x="217" y="130"/>
                    </a:cubicBezTo>
                    <a:cubicBezTo>
                      <a:pt x="211" y="126"/>
                      <a:pt x="205" y="123"/>
                      <a:pt x="199" y="120"/>
                    </a:cubicBezTo>
                    <a:cubicBezTo>
                      <a:pt x="210" y="115"/>
                      <a:pt x="220" y="111"/>
                      <a:pt x="230" y="108"/>
                    </a:cubicBezTo>
                    <a:close/>
                    <a:moveTo>
                      <a:pt x="132" y="108"/>
                    </a:moveTo>
                    <a:cubicBezTo>
                      <a:pt x="142" y="111"/>
                      <a:pt x="152" y="115"/>
                      <a:pt x="163" y="120"/>
                    </a:cubicBezTo>
                    <a:cubicBezTo>
                      <a:pt x="157" y="123"/>
                      <a:pt x="151" y="126"/>
                      <a:pt x="145" y="130"/>
                    </a:cubicBezTo>
                    <a:cubicBezTo>
                      <a:pt x="139" y="133"/>
                      <a:pt x="133" y="137"/>
                      <a:pt x="128" y="140"/>
                    </a:cubicBezTo>
                    <a:cubicBezTo>
                      <a:pt x="129" y="129"/>
                      <a:pt x="130" y="118"/>
                      <a:pt x="132" y="108"/>
                    </a:cubicBezTo>
                    <a:close/>
                    <a:moveTo>
                      <a:pt x="128" y="244"/>
                    </a:moveTo>
                    <a:cubicBezTo>
                      <a:pt x="133" y="247"/>
                      <a:pt x="139" y="251"/>
                      <a:pt x="145" y="254"/>
                    </a:cubicBezTo>
                    <a:cubicBezTo>
                      <a:pt x="151" y="258"/>
                      <a:pt x="157" y="261"/>
                      <a:pt x="163" y="264"/>
                    </a:cubicBezTo>
                    <a:cubicBezTo>
                      <a:pt x="152" y="269"/>
                      <a:pt x="142" y="273"/>
                      <a:pt x="132" y="276"/>
                    </a:cubicBezTo>
                    <a:cubicBezTo>
                      <a:pt x="130" y="266"/>
                      <a:pt x="129" y="255"/>
                      <a:pt x="128" y="244"/>
                    </a:cubicBezTo>
                    <a:close/>
                    <a:moveTo>
                      <a:pt x="181" y="368"/>
                    </a:moveTo>
                    <a:cubicBezTo>
                      <a:pt x="164" y="368"/>
                      <a:pt x="146" y="339"/>
                      <a:pt x="136" y="292"/>
                    </a:cubicBezTo>
                    <a:cubicBezTo>
                      <a:pt x="150" y="287"/>
                      <a:pt x="166" y="281"/>
                      <a:pt x="181" y="273"/>
                    </a:cubicBezTo>
                    <a:cubicBezTo>
                      <a:pt x="197" y="281"/>
                      <a:pt x="212" y="287"/>
                      <a:pt x="226" y="292"/>
                    </a:cubicBezTo>
                    <a:cubicBezTo>
                      <a:pt x="216" y="339"/>
                      <a:pt x="198" y="368"/>
                      <a:pt x="181" y="368"/>
                    </a:cubicBezTo>
                    <a:close/>
                    <a:moveTo>
                      <a:pt x="230" y="276"/>
                    </a:moveTo>
                    <a:cubicBezTo>
                      <a:pt x="220" y="273"/>
                      <a:pt x="210" y="269"/>
                      <a:pt x="199" y="264"/>
                    </a:cubicBezTo>
                    <a:cubicBezTo>
                      <a:pt x="205" y="261"/>
                      <a:pt x="211" y="258"/>
                      <a:pt x="217" y="254"/>
                    </a:cubicBezTo>
                    <a:cubicBezTo>
                      <a:pt x="223" y="251"/>
                      <a:pt x="229" y="247"/>
                      <a:pt x="234" y="244"/>
                    </a:cubicBezTo>
                    <a:cubicBezTo>
                      <a:pt x="233" y="255"/>
                      <a:pt x="232" y="266"/>
                      <a:pt x="230" y="276"/>
                    </a:cubicBezTo>
                    <a:close/>
                    <a:moveTo>
                      <a:pt x="236" y="224"/>
                    </a:moveTo>
                    <a:cubicBezTo>
                      <a:pt x="228" y="229"/>
                      <a:pt x="219" y="235"/>
                      <a:pt x="209" y="240"/>
                    </a:cubicBezTo>
                    <a:cubicBezTo>
                      <a:pt x="200" y="246"/>
                      <a:pt x="190" y="251"/>
                      <a:pt x="181" y="256"/>
                    </a:cubicBezTo>
                    <a:cubicBezTo>
                      <a:pt x="172" y="251"/>
                      <a:pt x="162" y="246"/>
                      <a:pt x="153" y="240"/>
                    </a:cubicBezTo>
                    <a:cubicBezTo>
                      <a:pt x="144" y="235"/>
                      <a:pt x="135" y="229"/>
                      <a:pt x="126" y="224"/>
                    </a:cubicBezTo>
                    <a:cubicBezTo>
                      <a:pt x="125" y="214"/>
                      <a:pt x="125" y="203"/>
                      <a:pt x="125" y="192"/>
                    </a:cubicBezTo>
                    <a:cubicBezTo>
                      <a:pt x="125" y="181"/>
                      <a:pt x="125" y="170"/>
                      <a:pt x="126" y="160"/>
                    </a:cubicBezTo>
                    <a:cubicBezTo>
                      <a:pt x="135" y="155"/>
                      <a:pt x="144" y="149"/>
                      <a:pt x="153" y="144"/>
                    </a:cubicBezTo>
                    <a:cubicBezTo>
                      <a:pt x="162" y="138"/>
                      <a:pt x="172" y="133"/>
                      <a:pt x="181" y="128"/>
                    </a:cubicBezTo>
                    <a:cubicBezTo>
                      <a:pt x="190" y="133"/>
                      <a:pt x="200" y="138"/>
                      <a:pt x="209" y="144"/>
                    </a:cubicBezTo>
                    <a:cubicBezTo>
                      <a:pt x="218" y="149"/>
                      <a:pt x="227" y="154"/>
                      <a:pt x="236" y="160"/>
                    </a:cubicBezTo>
                    <a:cubicBezTo>
                      <a:pt x="237" y="170"/>
                      <a:pt x="237" y="181"/>
                      <a:pt x="237" y="192"/>
                    </a:cubicBezTo>
                    <a:cubicBezTo>
                      <a:pt x="237" y="203"/>
                      <a:pt x="237" y="214"/>
                      <a:pt x="236" y="224"/>
                    </a:cubicBezTo>
                    <a:close/>
                    <a:moveTo>
                      <a:pt x="253" y="212"/>
                    </a:moveTo>
                    <a:cubicBezTo>
                      <a:pt x="253" y="206"/>
                      <a:pt x="253" y="199"/>
                      <a:pt x="253" y="192"/>
                    </a:cubicBezTo>
                    <a:cubicBezTo>
                      <a:pt x="253" y="185"/>
                      <a:pt x="253" y="178"/>
                      <a:pt x="253" y="172"/>
                    </a:cubicBezTo>
                    <a:cubicBezTo>
                      <a:pt x="262" y="178"/>
                      <a:pt x="270" y="185"/>
                      <a:pt x="279" y="192"/>
                    </a:cubicBezTo>
                    <a:cubicBezTo>
                      <a:pt x="271" y="199"/>
                      <a:pt x="262" y="206"/>
                      <a:pt x="253" y="212"/>
                    </a:cubicBezTo>
                    <a:close/>
                    <a:moveTo>
                      <a:pt x="333" y="104"/>
                    </a:moveTo>
                    <a:cubicBezTo>
                      <a:pt x="342" y="118"/>
                      <a:pt x="326" y="148"/>
                      <a:pt x="291" y="181"/>
                    </a:cubicBezTo>
                    <a:cubicBezTo>
                      <a:pt x="279" y="171"/>
                      <a:pt x="266" y="161"/>
                      <a:pt x="251" y="151"/>
                    </a:cubicBezTo>
                    <a:cubicBezTo>
                      <a:pt x="250" y="135"/>
                      <a:pt x="248" y="118"/>
                      <a:pt x="245" y="103"/>
                    </a:cubicBezTo>
                    <a:cubicBezTo>
                      <a:pt x="291" y="89"/>
                      <a:pt x="325" y="89"/>
                      <a:pt x="333" y="10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5" name="Oval 131"/>
              <p:cNvSpPr>
                <a:spLocks noChangeArrowheads="1"/>
              </p:cNvSpPr>
              <p:nvPr/>
            </p:nvSpPr>
            <p:spPr bwMode="auto">
              <a:xfrm>
                <a:off x="3937792" y="168599"/>
                <a:ext cx="180975" cy="17938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6" name="Freeform 132"/>
              <p:cNvSpPr>
                <a:spLocks/>
              </p:cNvSpPr>
              <p:nvPr/>
            </p:nvSpPr>
            <p:spPr bwMode="auto">
              <a:xfrm>
                <a:off x="4622005" y="892499"/>
                <a:ext cx="206375" cy="206375"/>
              </a:xfrm>
              <a:custGeom>
                <a:avLst/>
                <a:gdLst>
                  <a:gd name="T0" fmla="*/ 16 w 55"/>
                  <a:gd name="T1" fmla="*/ 49 h 55"/>
                  <a:gd name="T2" fmla="*/ 7 w 55"/>
                  <a:gd name="T3" fmla="*/ 16 h 55"/>
                  <a:gd name="T4" fmla="*/ 40 w 55"/>
                  <a:gd name="T5" fmla="*/ 7 h 55"/>
                  <a:gd name="T6" fmla="*/ 48 w 55"/>
                  <a:gd name="T7" fmla="*/ 40 h 55"/>
                  <a:gd name="T8" fmla="*/ 16 w 55"/>
                  <a:gd name="T9" fmla="*/ 49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55">
                    <a:moveTo>
                      <a:pt x="16" y="49"/>
                    </a:moveTo>
                    <a:cubicBezTo>
                      <a:pt x="4" y="42"/>
                      <a:pt x="0" y="27"/>
                      <a:pt x="7" y="16"/>
                    </a:cubicBezTo>
                    <a:cubicBezTo>
                      <a:pt x="13" y="4"/>
                      <a:pt x="28" y="0"/>
                      <a:pt x="40" y="7"/>
                    </a:cubicBezTo>
                    <a:cubicBezTo>
                      <a:pt x="51" y="14"/>
                      <a:pt x="55" y="28"/>
                      <a:pt x="48" y="40"/>
                    </a:cubicBezTo>
                    <a:cubicBezTo>
                      <a:pt x="42" y="51"/>
                      <a:pt x="27" y="55"/>
                      <a:pt x="16" y="49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7" name="Freeform 133"/>
              <p:cNvSpPr>
                <a:spLocks/>
              </p:cNvSpPr>
              <p:nvPr/>
            </p:nvSpPr>
            <p:spPr bwMode="auto">
              <a:xfrm>
                <a:off x="3634580" y="1129037"/>
                <a:ext cx="206375" cy="206375"/>
              </a:xfrm>
              <a:custGeom>
                <a:avLst/>
                <a:gdLst>
                  <a:gd name="T0" fmla="*/ 15 w 55"/>
                  <a:gd name="T1" fmla="*/ 6 h 55"/>
                  <a:gd name="T2" fmla="*/ 48 w 55"/>
                  <a:gd name="T3" fmla="*/ 15 h 55"/>
                  <a:gd name="T4" fmla="*/ 39 w 55"/>
                  <a:gd name="T5" fmla="*/ 48 h 55"/>
                  <a:gd name="T6" fmla="*/ 7 w 55"/>
                  <a:gd name="T7" fmla="*/ 39 h 55"/>
                  <a:gd name="T8" fmla="*/ 15 w 55"/>
                  <a:gd name="T9" fmla="*/ 6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55">
                    <a:moveTo>
                      <a:pt x="15" y="6"/>
                    </a:moveTo>
                    <a:cubicBezTo>
                      <a:pt x="27" y="0"/>
                      <a:pt x="42" y="4"/>
                      <a:pt x="48" y="15"/>
                    </a:cubicBezTo>
                    <a:cubicBezTo>
                      <a:pt x="55" y="27"/>
                      <a:pt x="51" y="41"/>
                      <a:pt x="39" y="48"/>
                    </a:cubicBezTo>
                    <a:cubicBezTo>
                      <a:pt x="28" y="55"/>
                      <a:pt x="13" y="51"/>
                      <a:pt x="7" y="39"/>
                    </a:cubicBezTo>
                    <a:cubicBezTo>
                      <a:pt x="0" y="28"/>
                      <a:pt x="4" y="13"/>
                      <a:pt x="15" y="6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  <p:grpSp>
        <p:nvGrpSpPr>
          <p:cNvPr id="287" name="그룹 286"/>
          <p:cNvGrpSpPr/>
          <p:nvPr/>
        </p:nvGrpSpPr>
        <p:grpSpPr>
          <a:xfrm>
            <a:off x="4789357" y="3942326"/>
            <a:ext cx="803607" cy="1346105"/>
            <a:chOff x="5702318" y="4017907"/>
            <a:chExt cx="803607" cy="1346105"/>
          </a:xfrm>
        </p:grpSpPr>
        <p:grpSp>
          <p:nvGrpSpPr>
            <p:cNvPr id="288" name="그룹 287"/>
            <p:cNvGrpSpPr/>
            <p:nvPr/>
          </p:nvGrpSpPr>
          <p:grpSpPr>
            <a:xfrm>
              <a:off x="5702318" y="4017907"/>
              <a:ext cx="803607" cy="1346105"/>
              <a:chOff x="4113860" y="2732127"/>
              <a:chExt cx="803607" cy="1346105"/>
            </a:xfrm>
            <a:solidFill>
              <a:srgbClr val="2D8A9C"/>
            </a:solidFill>
          </p:grpSpPr>
          <p:sp>
            <p:nvSpPr>
              <p:cNvPr id="290" name="Oval 108"/>
              <p:cNvSpPr>
                <a:spLocks noChangeArrowheads="1"/>
              </p:cNvSpPr>
              <p:nvPr/>
            </p:nvSpPr>
            <p:spPr bwMode="auto">
              <a:xfrm>
                <a:off x="4570292" y="2863896"/>
                <a:ext cx="90488" cy="90488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91" name="Oval 109"/>
              <p:cNvSpPr>
                <a:spLocks noChangeArrowheads="1"/>
              </p:cNvSpPr>
              <p:nvPr/>
            </p:nvSpPr>
            <p:spPr bwMode="auto">
              <a:xfrm>
                <a:off x="4316901" y="2732127"/>
                <a:ext cx="120650" cy="12065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grpSp>
            <p:nvGrpSpPr>
              <p:cNvPr id="292" name="그룹 291"/>
              <p:cNvGrpSpPr/>
              <p:nvPr/>
            </p:nvGrpSpPr>
            <p:grpSpPr>
              <a:xfrm>
                <a:off x="4125467" y="3283355"/>
                <a:ext cx="792000" cy="794877"/>
                <a:chOff x="4263605" y="3293514"/>
                <a:chExt cx="933067" cy="936457"/>
              </a:xfrm>
              <a:grpFill/>
            </p:grpSpPr>
            <p:sp>
              <p:nvSpPr>
                <p:cNvPr id="300" name="Rectangle 105"/>
                <p:cNvSpPr>
                  <a:spLocks noChangeArrowheads="1"/>
                </p:cNvSpPr>
                <p:nvPr/>
              </p:nvSpPr>
              <p:spPr bwMode="auto">
                <a:xfrm>
                  <a:off x="4295235" y="3369201"/>
                  <a:ext cx="848243" cy="860770"/>
                </a:xfrm>
                <a:prstGeom prst="roundRect">
                  <a:avLst>
                    <a:gd name="adj" fmla="val 7753"/>
                  </a:avLst>
                </a:prstGeom>
                <a:noFill/>
                <a:ln w="73025">
                  <a:solidFill>
                    <a:srgbClr val="2D8A9C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301" name="자유형 300"/>
                <p:cNvSpPr/>
                <p:nvPr/>
              </p:nvSpPr>
              <p:spPr>
                <a:xfrm>
                  <a:off x="4263605" y="3293514"/>
                  <a:ext cx="933067" cy="550173"/>
                </a:xfrm>
                <a:custGeom>
                  <a:avLst/>
                  <a:gdLst>
                    <a:gd name="connsiteX0" fmla="*/ 21215 w 797838"/>
                    <a:gd name="connsiteY0" fmla="*/ 0 h 550173"/>
                    <a:gd name="connsiteX1" fmla="*/ 776623 w 797838"/>
                    <a:gd name="connsiteY1" fmla="*/ 0 h 550173"/>
                    <a:gd name="connsiteX2" fmla="*/ 797838 w 797838"/>
                    <a:gd name="connsiteY2" fmla="*/ 21215 h 550173"/>
                    <a:gd name="connsiteX3" fmla="*/ 797838 w 797838"/>
                    <a:gd name="connsiteY3" fmla="*/ 550173 h 550173"/>
                    <a:gd name="connsiteX4" fmla="*/ 743501 w 797838"/>
                    <a:gd name="connsiteY4" fmla="*/ 549569 h 550173"/>
                    <a:gd name="connsiteX5" fmla="*/ 30131 w 797838"/>
                    <a:gd name="connsiteY5" fmla="*/ 454392 h 550173"/>
                    <a:gd name="connsiteX6" fmla="*/ 0 w 797838"/>
                    <a:gd name="connsiteY6" fmla="*/ 461427 h 550173"/>
                    <a:gd name="connsiteX7" fmla="*/ 0 w 797838"/>
                    <a:gd name="connsiteY7" fmla="*/ 21215 h 550173"/>
                    <a:gd name="connsiteX8" fmla="*/ 21215 w 797838"/>
                    <a:gd name="connsiteY8" fmla="*/ 0 h 550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7838" h="550173">
                      <a:moveTo>
                        <a:pt x="21215" y="0"/>
                      </a:moveTo>
                      <a:lnTo>
                        <a:pt x="776623" y="0"/>
                      </a:lnTo>
                      <a:cubicBezTo>
                        <a:pt x="788340" y="0"/>
                        <a:pt x="797838" y="9498"/>
                        <a:pt x="797838" y="21215"/>
                      </a:cubicBezTo>
                      <a:lnTo>
                        <a:pt x="797838" y="550173"/>
                      </a:lnTo>
                      <a:lnTo>
                        <a:pt x="743501" y="549569"/>
                      </a:lnTo>
                      <a:cubicBezTo>
                        <a:pt x="505711" y="535469"/>
                        <a:pt x="267921" y="415616"/>
                        <a:pt x="30131" y="454392"/>
                      </a:cubicBezTo>
                      <a:lnTo>
                        <a:pt x="0" y="461427"/>
                      </a:lnTo>
                      <a:lnTo>
                        <a:pt x="0" y="21215"/>
                      </a:lnTo>
                      <a:cubicBezTo>
                        <a:pt x="0" y="9498"/>
                        <a:pt x="9498" y="0"/>
                        <a:pt x="2121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293" name="Freeform 114"/>
              <p:cNvSpPr>
                <a:spLocks/>
              </p:cNvSpPr>
              <p:nvPr/>
            </p:nvSpPr>
            <p:spPr bwMode="auto">
              <a:xfrm>
                <a:off x="4113860" y="3180660"/>
                <a:ext cx="420688" cy="60325"/>
              </a:xfrm>
              <a:custGeom>
                <a:avLst/>
                <a:gdLst>
                  <a:gd name="T0" fmla="*/ 104 w 112"/>
                  <a:gd name="T1" fmla="*/ 16 h 16"/>
                  <a:gd name="T2" fmla="*/ 8 w 112"/>
                  <a:gd name="T3" fmla="*/ 16 h 16"/>
                  <a:gd name="T4" fmla="*/ 0 w 112"/>
                  <a:gd name="T5" fmla="*/ 8 h 16"/>
                  <a:gd name="T6" fmla="*/ 8 w 112"/>
                  <a:gd name="T7" fmla="*/ 0 h 16"/>
                  <a:gd name="T8" fmla="*/ 104 w 112"/>
                  <a:gd name="T9" fmla="*/ 0 h 16"/>
                  <a:gd name="T10" fmla="*/ 112 w 112"/>
                  <a:gd name="T11" fmla="*/ 8 h 16"/>
                  <a:gd name="T12" fmla="*/ 104 w 112"/>
                  <a:gd name="T13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2" h="16">
                    <a:moveTo>
                      <a:pt x="104" y="16"/>
                    </a:moveTo>
                    <a:cubicBezTo>
                      <a:pt x="8" y="16"/>
                      <a:pt x="8" y="16"/>
                      <a:pt x="8" y="16"/>
                    </a:cubicBezTo>
                    <a:cubicBezTo>
                      <a:pt x="4" y="16"/>
                      <a:pt x="0" y="12"/>
                      <a:pt x="0" y="8"/>
                    </a:cubicBezTo>
                    <a:cubicBezTo>
                      <a:pt x="0" y="4"/>
                      <a:pt x="4" y="0"/>
                      <a:pt x="8" y="0"/>
                    </a:cubicBezTo>
                    <a:cubicBezTo>
                      <a:pt x="104" y="0"/>
                      <a:pt x="104" y="0"/>
                      <a:pt x="104" y="0"/>
                    </a:cubicBezTo>
                    <a:cubicBezTo>
                      <a:pt x="108" y="0"/>
                      <a:pt x="112" y="4"/>
                      <a:pt x="112" y="8"/>
                    </a:cubicBezTo>
                    <a:cubicBezTo>
                      <a:pt x="112" y="12"/>
                      <a:pt x="108" y="16"/>
                      <a:pt x="104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94" name="Freeform 114"/>
              <p:cNvSpPr>
                <a:spLocks/>
              </p:cNvSpPr>
              <p:nvPr/>
            </p:nvSpPr>
            <p:spPr bwMode="auto">
              <a:xfrm>
                <a:off x="4489780" y="3180660"/>
                <a:ext cx="420688" cy="60325"/>
              </a:xfrm>
              <a:custGeom>
                <a:avLst/>
                <a:gdLst>
                  <a:gd name="T0" fmla="*/ 104 w 112"/>
                  <a:gd name="T1" fmla="*/ 16 h 16"/>
                  <a:gd name="T2" fmla="*/ 8 w 112"/>
                  <a:gd name="T3" fmla="*/ 16 h 16"/>
                  <a:gd name="T4" fmla="*/ 0 w 112"/>
                  <a:gd name="T5" fmla="*/ 8 h 16"/>
                  <a:gd name="T6" fmla="*/ 8 w 112"/>
                  <a:gd name="T7" fmla="*/ 0 h 16"/>
                  <a:gd name="T8" fmla="*/ 104 w 112"/>
                  <a:gd name="T9" fmla="*/ 0 h 16"/>
                  <a:gd name="T10" fmla="*/ 112 w 112"/>
                  <a:gd name="T11" fmla="*/ 8 h 16"/>
                  <a:gd name="T12" fmla="*/ 104 w 112"/>
                  <a:gd name="T13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2" h="16">
                    <a:moveTo>
                      <a:pt x="104" y="16"/>
                    </a:moveTo>
                    <a:cubicBezTo>
                      <a:pt x="8" y="16"/>
                      <a:pt x="8" y="16"/>
                      <a:pt x="8" y="16"/>
                    </a:cubicBezTo>
                    <a:cubicBezTo>
                      <a:pt x="4" y="16"/>
                      <a:pt x="0" y="12"/>
                      <a:pt x="0" y="8"/>
                    </a:cubicBezTo>
                    <a:cubicBezTo>
                      <a:pt x="0" y="4"/>
                      <a:pt x="4" y="0"/>
                      <a:pt x="8" y="0"/>
                    </a:cubicBezTo>
                    <a:cubicBezTo>
                      <a:pt x="104" y="0"/>
                      <a:pt x="104" y="0"/>
                      <a:pt x="104" y="0"/>
                    </a:cubicBezTo>
                    <a:cubicBezTo>
                      <a:pt x="108" y="0"/>
                      <a:pt x="112" y="4"/>
                      <a:pt x="112" y="8"/>
                    </a:cubicBezTo>
                    <a:cubicBezTo>
                      <a:pt x="112" y="12"/>
                      <a:pt x="108" y="16"/>
                      <a:pt x="104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95" name="Oval 111"/>
              <p:cNvSpPr>
                <a:spLocks noChangeArrowheads="1"/>
              </p:cNvSpPr>
              <p:nvPr/>
            </p:nvSpPr>
            <p:spPr bwMode="auto">
              <a:xfrm>
                <a:off x="4461999" y="3895828"/>
                <a:ext cx="60325" cy="60325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96" name="Oval 112"/>
              <p:cNvSpPr>
                <a:spLocks noChangeArrowheads="1"/>
              </p:cNvSpPr>
              <p:nvPr/>
            </p:nvSpPr>
            <p:spPr bwMode="auto">
              <a:xfrm>
                <a:off x="4538199" y="3760891"/>
                <a:ext cx="88900" cy="90488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97" name="Oval 113"/>
              <p:cNvSpPr>
                <a:spLocks noChangeArrowheads="1"/>
              </p:cNvSpPr>
              <p:nvPr/>
            </p:nvSpPr>
            <p:spPr bwMode="auto">
              <a:xfrm>
                <a:off x="4327061" y="3625953"/>
                <a:ext cx="120650" cy="119063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98" name="Oval 115"/>
              <p:cNvSpPr>
                <a:spLocks noChangeArrowheads="1"/>
              </p:cNvSpPr>
              <p:nvPr/>
            </p:nvSpPr>
            <p:spPr bwMode="auto">
              <a:xfrm>
                <a:off x="4451839" y="3024926"/>
                <a:ext cx="60325" cy="60325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99" name="Oval 108"/>
              <p:cNvSpPr>
                <a:spLocks noChangeArrowheads="1"/>
              </p:cNvSpPr>
              <p:nvPr/>
            </p:nvSpPr>
            <p:spPr bwMode="auto">
              <a:xfrm>
                <a:off x="4698087" y="3068987"/>
                <a:ext cx="90488" cy="90488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sp>
          <p:nvSpPr>
            <p:cNvPr id="289" name="직사각형 288"/>
            <p:cNvSpPr/>
            <p:nvPr/>
          </p:nvSpPr>
          <p:spPr>
            <a:xfrm>
              <a:off x="5777580" y="4534863"/>
              <a:ext cx="671523" cy="64633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 latinLnBrk="0">
                <a:defRPr/>
              </a:pPr>
              <a:r>
                <a:rPr lang="ko-KR" altLang="en-US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학습</a:t>
              </a:r>
              <a:endParaRPr lang="en-US" altLang="ko-KR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 lvl="0" algn="ctr" latinLnBrk="0">
                <a:defRPr/>
              </a:pPr>
              <a:r>
                <a:rPr lang="ko-KR" altLang="en-US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내용</a:t>
              </a:r>
              <a:endParaRPr lang="ko-KR" alt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</p:grpSp>
      <p:grpSp>
        <p:nvGrpSpPr>
          <p:cNvPr id="123" name="그룹 122"/>
          <p:cNvGrpSpPr/>
          <p:nvPr/>
        </p:nvGrpSpPr>
        <p:grpSpPr>
          <a:xfrm>
            <a:off x="1962771" y="2556076"/>
            <a:ext cx="902225" cy="400110"/>
            <a:chOff x="6762640" y="2526804"/>
            <a:chExt cx="995297" cy="441385"/>
          </a:xfrm>
        </p:grpSpPr>
        <p:sp>
          <p:nvSpPr>
            <p:cNvPr id="124" name="이등변 삼각형 123"/>
            <p:cNvSpPr/>
            <p:nvPr/>
          </p:nvSpPr>
          <p:spPr>
            <a:xfrm rot="16200000">
              <a:off x="6744871" y="2615800"/>
              <a:ext cx="257657" cy="222119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6954674" y="2526804"/>
              <a:ext cx="803263" cy="441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b="1" dirty="0">
                  <a:latin typeface="+mj-ea"/>
                  <a:ea typeface="+mj-ea"/>
                </a:rPr>
                <a:t>3</a:t>
              </a:r>
              <a:r>
                <a:rPr lang="en-US" altLang="ko-KR" sz="2000" b="1" dirty="0" smtClean="0">
                  <a:latin typeface="+mj-ea"/>
                  <a:ea typeface="+mj-ea"/>
                </a:rPr>
                <a:t>0%</a:t>
              </a:r>
              <a:endParaRPr lang="ko-KR" altLang="en-US" sz="2000" b="1" dirty="0">
                <a:latin typeface="+mj-ea"/>
                <a:ea typeface="+mj-ea"/>
              </a:endParaRPr>
            </a:p>
          </p:txBody>
        </p:sp>
      </p:grpSp>
      <p:grpSp>
        <p:nvGrpSpPr>
          <p:cNvPr id="126" name="그룹 125"/>
          <p:cNvGrpSpPr/>
          <p:nvPr/>
        </p:nvGrpSpPr>
        <p:grpSpPr>
          <a:xfrm>
            <a:off x="3954969" y="1844037"/>
            <a:ext cx="815186" cy="362695"/>
            <a:chOff x="6762640" y="2526804"/>
            <a:chExt cx="899279" cy="400110"/>
          </a:xfrm>
        </p:grpSpPr>
        <p:sp>
          <p:nvSpPr>
            <p:cNvPr id="127" name="이등변 삼각형 126"/>
            <p:cNvSpPr/>
            <p:nvPr/>
          </p:nvSpPr>
          <p:spPr>
            <a:xfrm rot="16200000">
              <a:off x="6744871" y="2615800"/>
              <a:ext cx="257657" cy="222119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6954674" y="2526804"/>
              <a:ext cx="70724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000" b="1" dirty="0" smtClean="0">
                  <a:latin typeface="+mj-ea"/>
                  <a:ea typeface="+mj-ea"/>
                </a:rPr>
                <a:t>85%</a:t>
              </a:r>
              <a:endParaRPr lang="ko-KR" altLang="en-US" sz="2000" b="1" dirty="0"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1388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4482</TotalTime>
  <Words>294</Words>
  <Application>Microsoft Office PowerPoint</Application>
  <PresentationFormat>와이드스크린</PresentationFormat>
  <Paragraphs>77</Paragraphs>
  <Slides>9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9</vt:i4>
      </vt:variant>
    </vt:vector>
  </HeadingPairs>
  <TitlesOfParts>
    <vt:vector size="17" baseType="lpstr">
      <vt:lpstr>HY강B</vt:lpstr>
      <vt:lpstr>HY견고딕</vt:lpstr>
      <vt:lpstr>맑은 고딕</vt:lpstr>
      <vt:lpstr>Arial</vt:lpstr>
      <vt:lpstr>Calibri</vt:lpstr>
      <vt:lpstr>Calibri Light</vt:lpstr>
      <vt:lpstr>Wingdings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goni@xemi.co.kr</dc:creator>
  <cp:lastModifiedBy>goni@xemi.co.kr</cp:lastModifiedBy>
  <cp:revision>192</cp:revision>
  <dcterms:created xsi:type="dcterms:W3CDTF">2016-08-29T06:39:06Z</dcterms:created>
  <dcterms:modified xsi:type="dcterms:W3CDTF">2016-10-14T01:31:56Z</dcterms:modified>
</cp:coreProperties>
</file>